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E58E47"/>
    <a:srgbClr val="FF9966"/>
    <a:srgbClr val="FF6600"/>
    <a:srgbClr val="EC864E"/>
    <a:srgbClr val="AA4512"/>
    <a:srgbClr val="FF9900"/>
    <a:srgbClr val="FF9933"/>
    <a:srgbClr val="FFFFFF"/>
    <a:srgbClr val="E077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00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68A882-6A99-4535-ADC5-405AEE67FC15}" type="doc">
      <dgm:prSet loTypeId="urn:microsoft.com/office/officeart/2005/8/layout/orgChart1" loCatId="hierarchy" qsTypeId="urn:microsoft.com/office/officeart/2005/8/quickstyle/simple2" qsCatId="simple" csTypeId="urn:microsoft.com/office/officeart/2005/8/colors/accent0_1" csCatId="mainScheme" phldr="1"/>
      <dgm:spPr/>
      <dgm:t>
        <a:bodyPr/>
        <a:lstStyle/>
        <a:p>
          <a:pPr rtl="1"/>
          <a:endParaRPr lang="ar-SA"/>
        </a:p>
      </dgm:t>
    </dgm:pt>
    <dgm:pt modelId="{7A43E9DD-31D5-4229-A378-F26475D768D5}">
      <dgm:prSet phldrT="[نص]" custT="1"/>
      <dgm:spPr>
        <a:solidFill>
          <a:srgbClr val="AA4512"/>
        </a:solidFill>
      </dgm:spPr>
      <dgm:t>
        <a:bodyPr/>
        <a:lstStyle/>
        <a:p>
          <a:pPr rtl="1"/>
          <a:r>
            <a:rPr lang="ar-SA" sz="2000" b="1" dirty="0"/>
            <a:t>الجمعية العمومية</a:t>
          </a:r>
        </a:p>
      </dgm:t>
    </dgm:pt>
    <dgm:pt modelId="{ADCCDB6B-668F-429D-8905-1154D4A7DFA1}" type="parTrans" cxnId="{3CE486BB-B139-46F2-9AF7-8C1589B68BDB}">
      <dgm:prSet/>
      <dgm:spPr/>
      <dgm:t>
        <a:bodyPr/>
        <a:lstStyle/>
        <a:p>
          <a:pPr rtl="1"/>
          <a:endParaRPr lang="ar-SA"/>
        </a:p>
      </dgm:t>
    </dgm:pt>
    <dgm:pt modelId="{2AC4AC04-EC5C-4E24-924F-5825DF6939E2}" type="sibTrans" cxnId="{3CE486BB-B139-46F2-9AF7-8C1589B68BDB}">
      <dgm:prSet/>
      <dgm:spPr/>
      <dgm:t>
        <a:bodyPr/>
        <a:lstStyle/>
        <a:p>
          <a:pPr rtl="1"/>
          <a:endParaRPr lang="ar-SA"/>
        </a:p>
      </dgm:t>
    </dgm:pt>
    <dgm:pt modelId="{8566F48A-42FA-479C-9BF8-CD369F3D8547}" type="asst">
      <dgm:prSet phldrT="[نص]" custT="1"/>
      <dgm:spPr>
        <a:noFill/>
        <a:ln>
          <a:solidFill>
            <a:srgbClr val="E58E47"/>
          </a:solidFill>
        </a:ln>
      </dgm:spPr>
      <dgm:t>
        <a:bodyPr/>
        <a:lstStyle/>
        <a:p>
          <a:pPr rtl="1"/>
          <a:r>
            <a:rPr lang="ar-SA" sz="1800" b="1" dirty="0"/>
            <a:t>السكرتارية</a:t>
          </a:r>
          <a:endParaRPr lang="ar-SA" sz="1400" b="1" dirty="0"/>
        </a:p>
      </dgm:t>
    </dgm:pt>
    <dgm:pt modelId="{3B70188A-538F-4729-A6AA-9A3F6DFDFB4F}" type="parTrans" cxnId="{25E9E83D-DCAE-4A41-B39B-17FF49DA9A2C}">
      <dgm:prSet/>
      <dgm:spPr/>
      <dgm:t>
        <a:bodyPr/>
        <a:lstStyle/>
        <a:p>
          <a:pPr rtl="1"/>
          <a:endParaRPr lang="ar-SA"/>
        </a:p>
      </dgm:t>
    </dgm:pt>
    <dgm:pt modelId="{544B6DC1-BA2F-46C5-8B50-382DFCC58E35}" type="sibTrans" cxnId="{25E9E83D-DCAE-4A41-B39B-17FF49DA9A2C}">
      <dgm:prSet/>
      <dgm:spPr/>
      <dgm:t>
        <a:bodyPr/>
        <a:lstStyle/>
        <a:p>
          <a:pPr rtl="1"/>
          <a:endParaRPr lang="ar-SA"/>
        </a:p>
      </dgm:t>
    </dgm:pt>
    <dgm:pt modelId="{6CB9C8A7-AB58-433B-91B6-608862F70E81}">
      <dgm:prSet phldrT="[نص]" custT="1"/>
      <dgm:spPr>
        <a:solidFill>
          <a:srgbClr val="FF9966"/>
        </a:solidFill>
      </dgm:spPr>
      <dgm:t>
        <a:bodyPr/>
        <a:lstStyle/>
        <a:p>
          <a:pPr rtl="1"/>
          <a:r>
            <a:rPr lang="ar-SA" sz="1600" b="1" dirty="0"/>
            <a:t>إدارة الاتصال المؤسسي </a:t>
          </a:r>
        </a:p>
      </dgm:t>
    </dgm:pt>
    <dgm:pt modelId="{E96B1C09-B17E-4BAF-AF36-DE1D060FB516}" type="parTrans" cxnId="{D1A13472-77D9-4125-99BE-4945B62DD7A7}">
      <dgm:prSet/>
      <dgm:spPr/>
      <dgm:t>
        <a:bodyPr/>
        <a:lstStyle/>
        <a:p>
          <a:pPr rtl="1"/>
          <a:endParaRPr lang="ar-SA"/>
        </a:p>
      </dgm:t>
    </dgm:pt>
    <dgm:pt modelId="{B561FA60-130B-4059-849A-E252CEE58290}" type="sibTrans" cxnId="{D1A13472-77D9-4125-99BE-4945B62DD7A7}">
      <dgm:prSet/>
      <dgm:spPr/>
      <dgm:t>
        <a:bodyPr/>
        <a:lstStyle/>
        <a:p>
          <a:pPr rtl="1"/>
          <a:endParaRPr lang="ar-SA"/>
        </a:p>
      </dgm:t>
    </dgm:pt>
    <dgm:pt modelId="{22AAF5A3-277C-4AA8-AC1F-BBA9BF8331A1}">
      <dgm:prSet phldrT="[نص]" custT="1"/>
      <dgm:spPr>
        <a:solidFill>
          <a:srgbClr val="FF9966"/>
        </a:solidFill>
      </dgm:spPr>
      <dgm:t>
        <a:bodyPr/>
        <a:lstStyle/>
        <a:p>
          <a:pPr rtl="1"/>
          <a:r>
            <a:rPr lang="ar-SA" sz="1600" b="1" dirty="0"/>
            <a:t>إدارة البرامج </a:t>
          </a:r>
        </a:p>
      </dgm:t>
    </dgm:pt>
    <dgm:pt modelId="{FA7FF978-8DC0-4CE9-A0AC-16BB8A7D7B45}" type="parTrans" cxnId="{5114785F-C324-4162-9D79-84D12C30645D}">
      <dgm:prSet/>
      <dgm:spPr/>
      <dgm:t>
        <a:bodyPr/>
        <a:lstStyle/>
        <a:p>
          <a:pPr rtl="1"/>
          <a:endParaRPr lang="ar-SA"/>
        </a:p>
      </dgm:t>
    </dgm:pt>
    <dgm:pt modelId="{F81A19E9-E0FD-4A78-A1C9-3152D3CC4160}" type="sibTrans" cxnId="{5114785F-C324-4162-9D79-84D12C30645D}">
      <dgm:prSet/>
      <dgm:spPr/>
      <dgm:t>
        <a:bodyPr/>
        <a:lstStyle/>
        <a:p>
          <a:pPr rtl="1"/>
          <a:endParaRPr lang="ar-SA"/>
        </a:p>
      </dgm:t>
    </dgm:pt>
    <dgm:pt modelId="{22F96984-E03A-4E01-AD66-393B3755FB8A}">
      <dgm:prSet phldrT="[نص]" custT="1"/>
      <dgm:spPr>
        <a:solidFill>
          <a:srgbClr val="FF9966"/>
        </a:solidFill>
      </dgm:spPr>
      <dgm:t>
        <a:bodyPr/>
        <a:lstStyle/>
        <a:p>
          <a:pPr rtl="1"/>
          <a:r>
            <a:rPr lang="ar-SA" sz="1600" b="1" dirty="0"/>
            <a:t>الموارد البشرية </a:t>
          </a:r>
        </a:p>
      </dgm:t>
    </dgm:pt>
    <dgm:pt modelId="{FC3110C2-D740-4EE9-8F56-EE4EAA223F0B}" type="parTrans" cxnId="{2A6D5C54-411B-454B-A53D-FEC5F3A4B87F}">
      <dgm:prSet/>
      <dgm:spPr/>
      <dgm:t>
        <a:bodyPr/>
        <a:lstStyle/>
        <a:p>
          <a:pPr rtl="1"/>
          <a:endParaRPr lang="ar-SA"/>
        </a:p>
      </dgm:t>
    </dgm:pt>
    <dgm:pt modelId="{9E2E777B-48F2-4A58-A2CC-80AC96DFDA15}" type="sibTrans" cxnId="{2A6D5C54-411B-454B-A53D-FEC5F3A4B87F}">
      <dgm:prSet/>
      <dgm:spPr/>
      <dgm:t>
        <a:bodyPr/>
        <a:lstStyle/>
        <a:p>
          <a:pPr rtl="1"/>
          <a:endParaRPr lang="ar-SA"/>
        </a:p>
      </dgm:t>
    </dgm:pt>
    <dgm:pt modelId="{343B8BAA-18D0-49E5-9060-E6E2551DA3A3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rtl="1"/>
          <a:r>
            <a:rPr lang="ar-SA" b="1" dirty="0"/>
            <a:t>قسم المحاسبة </a:t>
          </a:r>
        </a:p>
      </dgm:t>
    </dgm:pt>
    <dgm:pt modelId="{42C90ACD-5E26-49E8-9E8C-51C70BC6400E}" type="parTrans" cxnId="{24B6606C-DC90-41AF-A3D4-0ABCA4D7E100}">
      <dgm:prSet/>
      <dgm:spPr/>
      <dgm:t>
        <a:bodyPr/>
        <a:lstStyle/>
        <a:p>
          <a:pPr rtl="1"/>
          <a:endParaRPr lang="ar-SA"/>
        </a:p>
      </dgm:t>
    </dgm:pt>
    <dgm:pt modelId="{381163CD-D252-4C0F-B7D6-2CA0FFA8F559}" type="sibTrans" cxnId="{24B6606C-DC90-41AF-A3D4-0ABCA4D7E100}">
      <dgm:prSet/>
      <dgm:spPr/>
      <dgm:t>
        <a:bodyPr/>
        <a:lstStyle/>
        <a:p>
          <a:pPr rtl="1"/>
          <a:endParaRPr lang="ar-SA"/>
        </a:p>
      </dgm:t>
    </dgm:pt>
    <dgm:pt modelId="{BE1B110E-BCEA-4CD6-B74B-0A932457B4D3}">
      <dgm:prSet custT="1"/>
      <dgm:spPr>
        <a:solidFill>
          <a:srgbClr val="FF9966"/>
        </a:solidFill>
      </dgm:spPr>
      <dgm:t>
        <a:bodyPr/>
        <a:lstStyle/>
        <a:p>
          <a:pPr rtl="1"/>
          <a:r>
            <a:rPr lang="ar-SA" sz="1600" b="1" dirty="0"/>
            <a:t>إدارة مالية </a:t>
          </a:r>
        </a:p>
      </dgm:t>
    </dgm:pt>
    <dgm:pt modelId="{1D48E137-A4DB-49E8-9BA1-E37546E3438B}" type="parTrans" cxnId="{291E1735-D604-43C5-895F-95191C506C1C}">
      <dgm:prSet/>
      <dgm:spPr/>
      <dgm:t>
        <a:bodyPr/>
        <a:lstStyle/>
        <a:p>
          <a:pPr rtl="1"/>
          <a:endParaRPr lang="ar-SA"/>
        </a:p>
      </dgm:t>
    </dgm:pt>
    <dgm:pt modelId="{0A88415F-1933-4A2B-B087-127FDA0800DB}" type="sibTrans" cxnId="{291E1735-D604-43C5-895F-95191C506C1C}">
      <dgm:prSet/>
      <dgm:spPr/>
      <dgm:t>
        <a:bodyPr/>
        <a:lstStyle/>
        <a:p>
          <a:pPr rtl="1"/>
          <a:endParaRPr lang="ar-SA"/>
        </a:p>
      </dgm:t>
    </dgm:pt>
    <dgm:pt modelId="{04031E7B-C941-44FD-9225-5A979D2CADA0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rtl="1"/>
          <a:r>
            <a:rPr lang="ar-SA" b="1" dirty="0"/>
            <a:t>قسم التسويق </a:t>
          </a:r>
        </a:p>
      </dgm:t>
    </dgm:pt>
    <dgm:pt modelId="{CB6BEA8F-ABAD-434B-B4AC-83EFFA27C7C9}" type="parTrans" cxnId="{EE5086A1-EF88-445E-9903-D88B2F887A7D}">
      <dgm:prSet/>
      <dgm:spPr/>
      <dgm:t>
        <a:bodyPr/>
        <a:lstStyle/>
        <a:p>
          <a:pPr rtl="1"/>
          <a:endParaRPr lang="ar-SA"/>
        </a:p>
      </dgm:t>
    </dgm:pt>
    <dgm:pt modelId="{F58EF62A-B997-4D5D-BF96-256B6EE8C1CA}" type="sibTrans" cxnId="{EE5086A1-EF88-445E-9903-D88B2F887A7D}">
      <dgm:prSet/>
      <dgm:spPr/>
      <dgm:t>
        <a:bodyPr/>
        <a:lstStyle/>
        <a:p>
          <a:pPr rtl="1"/>
          <a:endParaRPr lang="ar-SA"/>
        </a:p>
      </dgm:t>
    </dgm:pt>
    <dgm:pt modelId="{368EFE42-F38F-4117-85EB-FFD23328AFD0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rtl="1"/>
          <a:r>
            <a:rPr lang="ar-SA" b="1" dirty="0"/>
            <a:t>قسم العلاقة العامة والاعلام </a:t>
          </a:r>
        </a:p>
      </dgm:t>
    </dgm:pt>
    <dgm:pt modelId="{00E13962-EAD9-4000-8745-7F6ADF6B40CE}" type="parTrans" cxnId="{78E0B1CE-121B-42F0-98E1-0EC4DA7DF7A8}">
      <dgm:prSet/>
      <dgm:spPr/>
      <dgm:t>
        <a:bodyPr/>
        <a:lstStyle/>
        <a:p>
          <a:pPr rtl="1"/>
          <a:endParaRPr lang="ar-SA"/>
        </a:p>
      </dgm:t>
    </dgm:pt>
    <dgm:pt modelId="{A4BCD45C-E52A-4A2A-B2CA-9FCD356A6829}" type="sibTrans" cxnId="{78E0B1CE-121B-42F0-98E1-0EC4DA7DF7A8}">
      <dgm:prSet/>
      <dgm:spPr/>
      <dgm:t>
        <a:bodyPr/>
        <a:lstStyle/>
        <a:p>
          <a:pPr rtl="1"/>
          <a:endParaRPr lang="ar-SA"/>
        </a:p>
      </dgm:t>
    </dgm:pt>
    <dgm:pt modelId="{BD781099-47A9-41A9-A828-92436FD40FBE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rtl="1"/>
          <a:r>
            <a:rPr lang="ar-SA" b="1" dirty="0"/>
            <a:t>قسم خدمات المساندة </a:t>
          </a:r>
        </a:p>
      </dgm:t>
    </dgm:pt>
    <dgm:pt modelId="{307D263E-395E-4AAB-B72C-855417854778}" type="parTrans" cxnId="{C7EC5C5B-8606-4762-829E-9832C4143D47}">
      <dgm:prSet/>
      <dgm:spPr/>
      <dgm:t>
        <a:bodyPr/>
        <a:lstStyle/>
        <a:p>
          <a:pPr rtl="1"/>
          <a:endParaRPr lang="ar-SA"/>
        </a:p>
      </dgm:t>
    </dgm:pt>
    <dgm:pt modelId="{4BB3A23D-2D70-4511-B597-E7960D9C889E}" type="sibTrans" cxnId="{C7EC5C5B-8606-4762-829E-9832C4143D47}">
      <dgm:prSet/>
      <dgm:spPr/>
      <dgm:t>
        <a:bodyPr/>
        <a:lstStyle/>
        <a:p>
          <a:pPr rtl="1"/>
          <a:endParaRPr lang="ar-SA"/>
        </a:p>
      </dgm:t>
    </dgm:pt>
    <dgm:pt modelId="{7A1A982C-C09D-4BB4-9EAE-EEFB3862DBB4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rtl="1"/>
          <a:r>
            <a:rPr lang="ar-SA" b="1" dirty="0"/>
            <a:t>قسم الباحث الاجتماعي </a:t>
          </a:r>
        </a:p>
      </dgm:t>
    </dgm:pt>
    <dgm:pt modelId="{82E1DC43-7E64-438D-8EFF-61E2C368A078}" type="parTrans" cxnId="{8E8204C3-37F4-40D1-A637-DDA44FE2F29E}">
      <dgm:prSet/>
      <dgm:spPr/>
      <dgm:t>
        <a:bodyPr/>
        <a:lstStyle/>
        <a:p>
          <a:pPr rtl="1"/>
          <a:endParaRPr lang="ar-SA"/>
        </a:p>
      </dgm:t>
    </dgm:pt>
    <dgm:pt modelId="{78AD84CF-D2EA-4A91-B7EE-C6558265DBD7}" type="sibTrans" cxnId="{8E8204C3-37F4-40D1-A637-DDA44FE2F29E}">
      <dgm:prSet/>
      <dgm:spPr/>
      <dgm:t>
        <a:bodyPr/>
        <a:lstStyle/>
        <a:p>
          <a:pPr rtl="1"/>
          <a:endParaRPr lang="ar-SA"/>
        </a:p>
      </dgm:t>
    </dgm:pt>
    <dgm:pt modelId="{A2948378-97D6-469C-A566-7A82A9CEA1E1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rtl="1"/>
          <a:r>
            <a:rPr lang="ar-SA" b="1" dirty="0"/>
            <a:t>شؤون المستفيدين </a:t>
          </a:r>
        </a:p>
      </dgm:t>
    </dgm:pt>
    <dgm:pt modelId="{DCBD79AC-707E-479D-B62D-201DE9B7B651}" type="parTrans" cxnId="{5BC3912F-68AD-4238-BBB1-3E519664DF78}">
      <dgm:prSet/>
      <dgm:spPr/>
      <dgm:t>
        <a:bodyPr/>
        <a:lstStyle/>
        <a:p>
          <a:pPr rtl="1"/>
          <a:endParaRPr lang="ar-SA"/>
        </a:p>
      </dgm:t>
    </dgm:pt>
    <dgm:pt modelId="{8F375F89-59AC-4AAB-9173-2CA6A9FB519D}" type="sibTrans" cxnId="{5BC3912F-68AD-4238-BBB1-3E519664DF78}">
      <dgm:prSet/>
      <dgm:spPr/>
      <dgm:t>
        <a:bodyPr/>
        <a:lstStyle/>
        <a:p>
          <a:pPr rtl="1"/>
          <a:endParaRPr lang="ar-SA"/>
        </a:p>
      </dgm:t>
    </dgm:pt>
    <dgm:pt modelId="{3DCA3BEF-5F99-4FA1-ABFE-E01F4A44A216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rtl="1"/>
          <a:r>
            <a:rPr lang="ar-SA" b="1" dirty="0"/>
            <a:t>قسم التطوع </a:t>
          </a:r>
        </a:p>
      </dgm:t>
    </dgm:pt>
    <dgm:pt modelId="{10C1CBAE-762D-4466-929E-42D14294A521}" type="parTrans" cxnId="{4117FCE5-9D81-44D1-AF33-0C1B0C1188F8}">
      <dgm:prSet/>
      <dgm:spPr/>
      <dgm:t>
        <a:bodyPr/>
        <a:lstStyle/>
        <a:p>
          <a:pPr rtl="1"/>
          <a:endParaRPr lang="ar-SA"/>
        </a:p>
      </dgm:t>
    </dgm:pt>
    <dgm:pt modelId="{CA38FF55-EA60-4F99-A900-7761459AD5FE}" type="sibTrans" cxnId="{4117FCE5-9D81-44D1-AF33-0C1B0C1188F8}">
      <dgm:prSet/>
      <dgm:spPr/>
      <dgm:t>
        <a:bodyPr/>
        <a:lstStyle/>
        <a:p>
          <a:pPr rtl="1"/>
          <a:endParaRPr lang="ar-SA"/>
        </a:p>
      </dgm:t>
    </dgm:pt>
    <dgm:pt modelId="{49093517-57AF-47A8-9383-CF59EAC9E820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rtl="1"/>
          <a:r>
            <a:rPr lang="ar-SA" b="1" dirty="0"/>
            <a:t>قسم شؤون الموظفين </a:t>
          </a:r>
        </a:p>
      </dgm:t>
    </dgm:pt>
    <dgm:pt modelId="{3C15EEB6-C5FF-4D0F-B25F-2F886F39AB10}" type="parTrans" cxnId="{79D6B212-CEAB-44AA-8937-9FFE9D9B01D2}">
      <dgm:prSet/>
      <dgm:spPr/>
      <dgm:t>
        <a:bodyPr/>
        <a:lstStyle/>
        <a:p>
          <a:pPr rtl="1"/>
          <a:endParaRPr lang="ar-SA"/>
        </a:p>
      </dgm:t>
    </dgm:pt>
    <dgm:pt modelId="{2A042F10-3170-4556-856E-440D0071EF9A}" type="sibTrans" cxnId="{79D6B212-CEAB-44AA-8937-9FFE9D9B01D2}">
      <dgm:prSet/>
      <dgm:spPr/>
      <dgm:t>
        <a:bodyPr/>
        <a:lstStyle/>
        <a:p>
          <a:pPr rtl="1"/>
          <a:endParaRPr lang="ar-SA"/>
        </a:p>
      </dgm:t>
    </dgm:pt>
    <dgm:pt modelId="{74DA0AD1-7017-4532-9D9E-5C42D319A706}">
      <dgm:prSet custT="1"/>
      <dgm:spPr>
        <a:solidFill>
          <a:srgbClr val="E58E47"/>
        </a:solidFill>
      </dgm:spPr>
      <dgm:t>
        <a:bodyPr/>
        <a:lstStyle/>
        <a:p>
          <a:pPr rtl="1"/>
          <a:r>
            <a:rPr lang="ar-SA" sz="1600" b="1" dirty="0"/>
            <a:t>مجلس الإدارة </a:t>
          </a:r>
        </a:p>
      </dgm:t>
    </dgm:pt>
    <dgm:pt modelId="{D16FE519-9E25-4D8E-A90A-440B25342B94}" type="parTrans" cxnId="{DAD1610B-3BC8-4597-89F3-B55E1F63E26F}">
      <dgm:prSet/>
      <dgm:spPr/>
      <dgm:t>
        <a:bodyPr/>
        <a:lstStyle/>
        <a:p>
          <a:pPr rtl="1"/>
          <a:endParaRPr lang="ar-SA"/>
        </a:p>
      </dgm:t>
    </dgm:pt>
    <dgm:pt modelId="{B559C34E-4232-4847-BCF1-03088F967302}" type="sibTrans" cxnId="{DAD1610B-3BC8-4597-89F3-B55E1F63E26F}">
      <dgm:prSet/>
      <dgm:spPr/>
      <dgm:t>
        <a:bodyPr/>
        <a:lstStyle/>
        <a:p>
          <a:pPr rtl="1"/>
          <a:endParaRPr lang="ar-SA"/>
        </a:p>
      </dgm:t>
    </dgm:pt>
    <dgm:pt modelId="{83633250-1988-4C08-88F7-CB185941E55A}">
      <dgm:prSet custT="1"/>
      <dgm:spPr>
        <a:solidFill>
          <a:schemeClr val="accent2">
            <a:lumMod val="60000"/>
            <a:lumOff val="40000"/>
          </a:schemeClr>
        </a:solidFill>
      </dgm:spPr>
      <dgm:t>
        <a:bodyPr/>
        <a:lstStyle/>
        <a:p>
          <a:pPr rtl="1"/>
          <a:r>
            <a:rPr lang="ar-SA" sz="1600" b="1" dirty="0"/>
            <a:t>المدير التنفيذي </a:t>
          </a:r>
        </a:p>
      </dgm:t>
    </dgm:pt>
    <dgm:pt modelId="{2CD8B551-DFE9-48F5-AD2C-80EE4B1FBE89}" type="parTrans" cxnId="{3D1244E3-6D75-4A43-BA9F-3C65BFBC971C}">
      <dgm:prSet/>
      <dgm:spPr/>
      <dgm:t>
        <a:bodyPr/>
        <a:lstStyle/>
        <a:p>
          <a:pPr rtl="1"/>
          <a:endParaRPr lang="ar-SA"/>
        </a:p>
      </dgm:t>
    </dgm:pt>
    <dgm:pt modelId="{A7A30A71-5C30-43CD-AB1E-0F2C01F96EB2}" type="sibTrans" cxnId="{3D1244E3-6D75-4A43-BA9F-3C65BFBC971C}">
      <dgm:prSet/>
      <dgm:spPr/>
      <dgm:t>
        <a:bodyPr/>
        <a:lstStyle/>
        <a:p>
          <a:pPr rtl="1"/>
          <a:endParaRPr lang="ar-SA"/>
        </a:p>
      </dgm:t>
    </dgm:pt>
    <dgm:pt modelId="{E683E39F-3825-46CF-928D-0BE0089B881C}">
      <dgm:prSet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rtl="1"/>
          <a:r>
            <a:rPr lang="ar-SA" b="1" dirty="0"/>
            <a:t>قسم الجودة </a:t>
          </a:r>
        </a:p>
      </dgm:t>
    </dgm:pt>
    <dgm:pt modelId="{45DAD45C-B479-464E-9206-CC53D3941949}" type="parTrans" cxnId="{6BCC2E54-BC5C-4BDE-B24B-3BDD5F1D6363}">
      <dgm:prSet/>
      <dgm:spPr/>
      <dgm:t>
        <a:bodyPr/>
        <a:lstStyle/>
        <a:p>
          <a:pPr rtl="1"/>
          <a:endParaRPr lang="ar-SA"/>
        </a:p>
      </dgm:t>
    </dgm:pt>
    <dgm:pt modelId="{D97DFE71-A39A-4D18-9869-B32457CBEBFE}" type="sibTrans" cxnId="{6BCC2E54-BC5C-4BDE-B24B-3BDD5F1D6363}">
      <dgm:prSet/>
      <dgm:spPr/>
      <dgm:t>
        <a:bodyPr/>
        <a:lstStyle/>
        <a:p>
          <a:pPr rtl="1"/>
          <a:endParaRPr lang="ar-SA"/>
        </a:p>
      </dgm:t>
    </dgm:pt>
    <dgm:pt modelId="{31A4F2BA-C9FD-4E03-97E4-263DECBA036A}" type="pres">
      <dgm:prSet presAssocID="{F668A882-6A99-4535-ADC5-405AEE67FC1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3CC5E4A-27E6-4F03-94E7-8971FF1F89DD}" type="pres">
      <dgm:prSet presAssocID="{7A43E9DD-31D5-4229-A378-F26475D768D5}" presName="hierRoot1" presStyleCnt="0">
        <dgm:presLayoutVars>
          <dgm:hierBranch val="init"/>
        </dgm:presLayoutVars>
      </dgm:prSet>
      <dgm:spPr/>
    </dgm:pt>
    <dgm:pt modelId="{32C608E8-C4B1-46CD-AF6D-248E933709C4}" type="pres">
      <dgm:prSet presAssocID="{7A43E9DD-31D5-4229-A378-F26475D768D5}" presName="rootComposite1" presStyleCnt="0"/>
      <dgm:spPr/>
    </dgm:pt>
    <dgm:pt modelId="{FB94EEE5-5806-4B45-B2F9-C04EBADC7126}" type="pres">
      <dgm:prSet presAssocID="{7A43E9DD-31D5-4229-A378-F26475D768D5}" presName="rootText1" presStyleLbl="node0" presStyleIdx="0" presStyleCnt="3" custScaleX="174682" custScaleY="52651" custLinFactNeighborX="13370" custLinFactNeighborY="0">
        <dgm:presLayoutVars>
          <dgm:chPref val="3"/>
        </dgm:presLayoutVars>
      </dgm:prSet>
      <dgm:spPr/>
    </dgm:pt>
    <dgm:pt modelId="{D8BA095B-D96E-47C2-9D48-E4B510E1BB0B}" type="pres">
      <dgm:prSet presAssocID="{7A43E9DD-31D5-4229-A378-F26475D768D5}" presName="rootConnector1" presStyleLbl="node1" presStyleIdx="0" presStyleCnt="0"/>
      <dgm:spPr/>
    </dgm:pt>
    <dgm:pt modelId="{2C54BDCC-76CD-442A-A371-E924E2E73768}" type="pres">
      <dgm:prSet presAssocID="{7A43E9DD-31D5-4229-A378-F26475D768D5}" presName="hierChild2" presStyleCnt="0"/>
      <dgm:spPr/>
    </dgm:pt>
    <dgm:pt modelId="{0EAD7D82-DE1B-4027-AAAE-9B61A30D05D6}" type="pres">
      <dgm:prSet presAssocID="{E96B1C09-B17E-4BAF-AF36-DE1D060FB516}" presName="Name37" presStyleLbl="parChTrans1D2" presStyleIdx="0" presStyleCnt="5"/>
      <dgm:spPr/>
    </dgm:pt>
    <dgm:pt modelId="{D16DD83F-95F3-4646-B6A9-1904FC80791F}" type="pres">
      <dgm:prSet presAssocID="{6CB9C8A7-AB58-433B-91B6-608862F70E81}" presName="hierRoot2" presStyleCnt="0">
        <dgm:presLayoutVars>
          <dgm:hierBranch val="init"/>
        </dgm:presLayoutVars>
      </dgm:prSet>
      <dgm:spPr/>
    </dgm:pt>
    <dgm:pt modelId="{6A1C31C2-9854-41C0-9AC8-C5FDD6765952}" type="pres">
      <dgm:prSet presAssocID="{6CB9C8A7-AB58-433B-91B6-608862F70E81}" presName="rootComposite" presStyleCnt="0"/>
      <dgm:spPr/>
    </dgm:pt>
    <dgm:pt modelId="{F77287FE-23BE-4E51-8922-D593396A6F06}" type="pres">
      <dgm:prSet presAssocID="{6CB9C8A7-AB58-433B-91B6-608862F70E81}" presName="rootText" presStyleLbl="node2" presStyleIdx="0" presStyleCnt="4" custScaleX="110140" custScaleY="46646">
        <dgm:presLayoutVars>
          <dgm:chPref val="3"/>
        </dgm:presLayoutVars>
      </dgm:prSet>
      <dgm:spPr/>
    </dgm:pt>
    <dgm:pt modelId="{0D852C87-AD83-4A27-B5B7-6327F9BECEA1}" type="pres">
      <dgm:prSet presAssocID="{6CB9C8A7-AB58-433B-91B6-608862F70E81}" presName="rootConnector" presStyleLbl="node2" presStyleIdx="0" presStyleCnt="4"/>
      <dgm:spPr/>
    </dgm:pt>
    <dgm:pt modelId="{72B14432-A123-4DD7-BD61-3F77EE9AED27}" type="pres">
      <dgm:prSet presAssocID="{6CB9C8A7-AB58-433B-91B6-608862F70E81}" presName="hierChild4" presStyleCnt="0"/>
      <dgm:spPr/>
    </dgm:pt>
    <dgm:pt modelId="{C36FE81B-2E73-403B-977F-CA0042ABBBFD}" type="pres">
      <dgm:prSet presAssocID="{CB6BEA8F-ABAD-434B-B4AC-83EFFA27C7C9}" presName="Name37" presStyleLbl="parChTrans1D3" presStyleIdx="0" presStyleCnt="9"/>
      <dgm:spPr/>
    </dgm:pt>
    <dgm:pt modelId="{FE87479E-C9A9-442B-BA63-4FD926CC2213}" type="pres">
      <dgm:prSet presAssocID="{04031E7B-C941-44FD-9225-5A979D2CADA0}" presName="hierRoot2" presStyleCnt="0">
        <dgm:presLayoutVars>
          <dgm:hierBranch val="init"/>
        </dgm:presLayoutVars>
      </dgm:prSet>
      <dgm:spPr/>
    </dgm:pt>
    <dgm:pt modelId="{4C94F0FF-0ADB-43B5-89AB-3F57ADD4B5FA}" type="pres">
      <dgm:prSet presAssocID="{04031E7B-C941-44FD-9225-5A979D2CADA0}" presName="rootComposite" presStyleCnt="0"/>
      <dgm:spPr/>
    </dgm:pt>
    <dgm:pt modelId="{2973C6C3-2177-4621-ABA1-272D039BEB92}" type="pres">
      <dgm:prSet presAssocID="{04031E7B-C941-44FD-9225-5A979D2CADA0}" presName="rootText" presStyleLbl="node3" presStyleIdx="0" presStyleCnt="9" custScaleX="97315" custScaleY="56467" custLinFactNeighborX="3909" custLinFactNeighborY="-3471">
        <dgm:presLayoutVars>
          <dgm:chPref val="3"/>
        </dgm:presLayoutVars>
      </dgm:prSet>
      <dgm:spPr/>
    </dgm:pt>
    <dgm:pt modelId="{D4147E01-14F4-40F3-9F75-EF6B603ACB2C}" type="pres">
      <dgm:prSet presAssocID="{04031E7B-C941-44FD-9225-5A979D2CADA0}" presName="rootConnector" presStyleLbl="node3" presStyleIdx="0" presStyleCnt="9"/>
      <dgm:spPr/>
    </dgm:pt>
    <dgm:pt modelId="{90723F8B-99E5-4BF5-A08A-8098724F2D65}" type="pres">
      <dgm:prSet presAssocID="{04031E7B-C941-44FD-9225-5A979D2CADA0}" presName="hierChild4" presStyleCnt="0"/>
      <dgm:spPr/>
    </dgm:pt>
    <dgm:pt modelId="{94E98343-1C9E-4679-87F8-0B17FCEB921C}" type="pres">
      <dgm:prSet presAssocID="{04031E7B-C941-44FD-9225-5A979D2CADA0}" presName="hierChild5" presStyleCnt="0"/>
      <dgm:spPr/>
    </dgm:pt>
    <dgm:pt modelId="{4248063A-8882-47A5-ACB0-38ED65752740}" type="pres">
      <dgm:prSet presAssocID="{00E13962-EAD9-4000-8745-7F6ADF6B40CE}" presName="Name37" presStyleLbl="parChTrans1D3" presStyleIdx="1" presStyleCnt="9"/>
      <dgm:spPr/>
    </dgm:pt>
    <dgm:pt modelId="{6A627282-DE6D-455F-9AA8-9AAFC3019254}" type="pres">
      <dgm:prSet presAssocID="{368EFE42-F38F-4117-85EB-FFD23328AFD0}" presName="hierRoot2" presStyleCnt="0">
        <dgm:presLayoutVars>
          <dgm:hierBranch val="init"/>
        </dgm:presLayoutVars>
      </dgm:prSet>
      <dgm:spPr/>
    </dgm:pt>
    <dgm:pt modelId="{F9766504-4B84-4C59-926F-0D37461DF921}" type="pres">
      <dgm:prSet presAssocID="{368EFE42-F38F-4117-85EB-FFD23328AFD0}" presName="rootComposite" presStyleCnt="0"/>
      <dgm:spPr/>
    </dgm:pt>
    <dgm:pt modelId="{7CC4FF63-A14A-4E1E-9AC7-BB8D5E32A4A3}" type="pres">
      <dgm:prSet presAssocID="{368EFE42-F38F-4117-85EB-FFD23328AFD0}" presName="rootText" presStyleLbl="node3" presStyleIdx="1" presStyleCnt="9" custScaleX="97818" custScaleY="57776" custLinFactNeighborX="2853">
        <dgm:presLayoutVars>
          <dgm:chPref val="3"/>
        </dgm:presLayoutVars>
      </dgm:prSet>
      <dgm:spPr/>
    </dgm:pt>
    <dgm:pt modelId="{0998FDCA-0F31-4627-AB68-58117DFD71D4}" type="pres">
      <dgm:prSet presAssocID="{368EFE42-F38F-4117-85EB-FFD23328AFD0}" presName="rootConnector" presStyleLbl="node3" presStyleIdx="1" presStyleCnt="9"/>
      <dgm:spPr/>
    </dgm:pt>
    <dgm:pt modelId="{EF783F54-F80A-40FA-9AE7-63EAC1A9FBB3}" type="pres">
      <dgm:prSet presAssocID="{368EFE42-F38F-4117-85EB-FFD23328AFD0}" presName="hierChild4" presStyleCnt="0"/>
      <dgm:spPr/>
    </dgm:pt>
    <dgm:pt modelId="{F03DEF1C-E5F9-4927-9F07-55603976227D}" type="pres">
      <dgm:prSet presAssocID="{368EFE42-F38F-4117-85EB-FFD23328AFD0}" presName="hierChild5" presStyleCnt="0"/>
      <dgm:spPr/>
    </dgm:pt>
    <dgm:pt modelId="{13A24F39-738F-4E58-8C08-009E552F5E9C}" type="pres">
      <dgm:prSet presAssocID="{6CB9C8A7-AB58-433B-91B6-608862F70E81}" presName="hierChild5" presStyleCnt="0"/>
      <dgm:spPr/>
    </dgm:pt>
    <dgm:pt modelId="{B9C76A39-408D-4B0B-B2F8-745F4471CFE5}" type="pres">
      <dgm:prSet presAssocID="{1D48E137-A4DB-49E8-9BA1-E37546E3438B}" presName="Name37" presStyleLbl="parChTrans1D2" presStyleIdx="1" presStyleCnt="5"/>
      <dgm:spPr/>
    </dgm:pt>
    <dgm:pt modelId="{2FFCBDD1-6D4E-4CD1-98CB-70A597210869}" type="pres">
      <dgm:prSet presAssocID="{BE1B110E-BCEA-4CD6-B74B-0A932457B4D3}" presName="hierRoot2" presStyleCnt="0">
        <dgm:presLayoutVars>
          <dgm:hierBranch val="init"/>
        </dgm:presLayoutVars>
      </dgm:prSet>
      <dgm:spPr/>
    </dgm:pt>
    <dgm:pt modelId="{D3DCD20E-5301-4898-A46B-747554A310D6}" type="pres">
      <dgm:prSet presAssocID="{BE1B110E-BCEA-4CD6-B74B-0A932457B4D3}" presName="rootComposite" presStyleCnt="0"/>
      <dgm:spPr/>
    </dgm:pt>
    <dgm:pt modelId="{609B8CDF-033C-4648-87FA-6B402B4ED3C7}" type="pres">
      <dgm:prSet presAssocID="{BE1B110E-BCEA-4CD6-B74B-0A932457B4D3}" presName="rootText" presStyleLbl="node2" presStyleIdx="1" presStyleCnt="4" custScaleX="116844" custScaleY="45943" custLinFactNeighborX="1653">
        <dgm:presLayoutVars>
          <dgm:chPref val="3"/>
        </dgm:presLayoutVars>
      </dgm:prSet>
      <dgm:spPr/>
    </dgm:pt>
    <dgm:pt modelId="{022E7804-B863-4AD9-842E-4AEC4D5CA532}" type="pres">
      <dgm:prSet presAssocID="{BE1B110E-BCEA-4CD6-B74B-0A932457B4D3}" presName="rootConnector" presStyleLbl="node2" presStyleIdx="1" presStyleCnt="4"/>
      <dgm:spPr/>
    </dgm:pt>
    <dgm:pt modelId="{E019D0C1-A532-4E6B-BF5C-FFC63616E926}" type="pres">
      <dgm:prSet presAssocID="{BE1B110E-BCEA-4CD6-B74B-0A932457B4D3}" presName="hierChild4" presStyleCnt="0"/>
      <dgm:spPr/>
    </dgm:pt>
    <dgm:pt modelId="{91DDF693-94F9-4B1C-98B4-1F7D544412D8}" type="pres">
      <dgm:prSet presAssocID="{42C90ACD-5E26-49E8-9E8C-51C70BC6400E}" presName="Name37" presStyleLbl="parChTrans1D3" presStyleIdx="2" presStyleCnt="9"/>
      <dgm:spPr/>
    </dgm:pt>
    <dgm:pt modelId="{49B1B713-4C6F-4B88-8401-1A8BB4F8F368}" type="pres">
      <dgm:prSet presAssocID="{343B8BAA-18D0-49E5-9060-E6E2551DA3A3}" presName="hierRoot2" presStyleCnt="0">
        <dgm:presLayoutVars>
          <dgm:hierBranch val="init"/>
        </dgm:presLayoutVars>
      </dgm:prSet>
      <dgm:spPr/>
    </dgm:pt>
    <dgm:pt modelId="{80631A9C-E777-4782-AC37-F1CA35DD5A1E}" type="pres">
      <dgm:prSet presAssocID="{343B8BAA-18D0-49E5-9060-E6E2551DA3A3}" presName="rootComposite" presStyleCnt="0"/>
      <dgm:spPr/>
    </dgm:pt>
    <dgm:pt modelId="{CDA9E631-60A6-4D84-B9A3-56DB157FAEDD}" type="pres">
      <dgm:prSet presAssocID="{343B8BAA-18D0-49E5-9060-E6E2551DA3A3}" presName="rootText" presStyleLbl="node3" presStyleIdx="2" presStyleCnt="9" custScaleX="104818" custScaleY="56046" custLinFactNeighborX="3897" custLinFactNeighborY="-2679">
        <dgm:presLayoutVars>
          <dgm:chPref val="3"/>
        </dgm:presLayoutVars>
      </dgm:prSet>
      <dgm:spPr/>
    </dgm:pt>
    <dgm:pt modelId="{A59960A8-2100-4C57-B927-28CF71C78C95}" type="pres">
      <dgm:prSet presAssocID="{343B8BAA-18D0-49E5-9060-E6E2551DA3A3}" presName="rootConnector" presStyleLbl="node3" presStyleIdx="2" presStyleCnt="9"/>
      <dgm:spPr/>
    </dgm:pt>
    <dgm:pt modelId="{770AFB7D-2E95-4F82-9C9B-ADA90B672DD7}" type="pres">
      <dgm:prSet presAssocID="{343B8BAA-18D0-49E5-9060-E6E2551DA3A3}" presName="hierChild4" presStyleCnt="0"/>
      <dgm:spPr/>
    </dgm:pt>
    <dgm:pt modelId="{AF45855F-D653-41D1-A588-0B9939FE6A77}" type="pres">
      <dgm:prSet presAssocID="{343B8BAA-18D0-49E5-9060-E6E2551DA3A3}" presName="hierChild5" presStyleCnt="0"/>
      <dgm:spPr/>
    </dgm:pt>
    <dgm:pt modelId="{3479B124-1C84-4B65-814A-D460A0B22872}" type="pres">
      <dgm:prSet presAssocID="{307D263E-395E-4AAB-B72C-855417854778}" presName="Name37" presStyleLbl="parChTrans1D3" presStyleIdx="3" presStyleCnt="9"/>
      <dgm:spPr/>
    </dgm:pt>
    <dgm:pt modelId="{E60A9A39-B996-4CAB-B4F8-213CF612AC25}" type="pres">
      <dgm:prSet presAssocID="{BD781099-47A9-41A9-A828-92436FD40FBE}" presName="hierRoot2" presStyleCnt="0">
        <dgm:presLayoutVars>
          <dgm:hierBranch val="init"/>
        </dgm:presLayoutVars>
      </dgm:prSet>
      <dgm:spPr/>
    </dgm:pt>
    <dgm:pt modelId="{1DBC7F5A-8DDA-49F3-AD84-638C504565C3}" type="pres">
      <dgm:prSet presAssocID="{BD781099-47A9-41A9-A828-92436FD40FBE}" presName="rootComposite" presStyleCnt="0"/>
      <dgm:spPr/>
    </dgm:pt>
    <dgm:pt modelId="{7CE83D37-94A8-413D-AFD1-D76FE8D276F8}" type="pres">
      <dgm:prSet presAssocID="{BD781099-47A9-41A9-A828-92436FD40FBE}" presName="rootText" presStyleLbl="node3" presStyleIdx="3" presStyleCnt="9" custScaleX="106056" custScaleY="51325" custLinFactNeighborX="2231" custLinFactNeighborY="1336">
        <dgm:presLayoutVars>
          <dgm:chPref val="3"/>
        </dgm:presLayoutVars>
      </dgm:prSet>
      <dgm:spPr/>
    </dgm:pt>
    <dgm:pt modelId="{6F3F6862-5328-46C8-8ADA-86CD0E13E3AF}" type="pres">
      <dgm:prSet presAssocID="{BD781099-47A9-41A9-A828-92436FD40FBE}" presName="rootConnector" presStyleLbl="node3" presStyleIdx="3" presStyleCnt="9"/>
      <dgm:spPr/>
    </dgm:pt>
    <dgm:pt modelId="{329BEB29-183D-42F8-B929-221F1A0839FA}" type="pres">
      <dgm:prSet presAssocID="{BD781099-47A9-41A9-A828-92436FD40FBE}" presName="hierChild4" presStyleCnt="0"/>
      <dgm:spPr/>
    </dgm:pt>
    <dgm:pt modelId="{FDC25BB7-B79F-4675-83FB-B2AF54653BC8}" type="pres">
      <dgm:prSet presAssocID="{BD781099-47A9-41A9-A828-92436FD40FBE}" presName="hierChild5" presStyleCnt="0"/>
      <dgm:spPr/>
    </dgm:pt>
    <dgm:pt modelId="{40DB668F-52FB-4C2C-ACB6-E63B86FAD3D5}" type="pres">
      <dgm:prSet presAssocID="{BE1B110E-BCEA-4CD6-B74B-0A932457B4D3}" presName="hierChild5" presStyleCnt="0"/>
      <dgm:spPr/>
    </dgm:pt>
    <dgm:pt modelId="{73040370-5DB9-4BE4-BA66-1BAEE4A0AB98}" type="pres">
      <dgm:prSet presAssocID="{FA7FF978-8DC0-4CE9-A0AC-16BB8A7D7B45}" presName="Name37" presStyleLbl="parChTrans1D2" presStyleIdx="2" presStyleCnt="5"/>
      <dgm:spPr/>
    </dgm:pt>
    <dgm:pt modelId="{A55D990E-5336-46AC-B13E-62F35964964A}" type="pres">
      <dgm:prSet presAssocID="{22AAF5A3-277C-4AA8-AC1F-BBA9BF8331A1}" presName="hierRoot2" presStyleCnt="0">
        <dgm:presLayoutVars>
          <dgm:hierBranch val="init"/>
        </dgm:presLayoutVars>
      </dgm:prSet>
      <dgm:spPr/>
    </dgm:pt>
    <dgm:pt modelId="{EE9D11FC-3437-4806-B828-A7D5B6AD99AB}" type="pres">
      <dgm:prSet presAssocID="{22AAF5A3-277C-4AA8-AC1F-BBA9BF8331A1}" presName="rootComposite" presStyleCnt="0"/>
      <dgm:spPr/>
    </dgm:pt>
    <dgm:pt modelId="{F1F81479-CFB0-4B25-95DC-9AB63F83808A}" type="pres">
      <dgm:prSet presAssocID="{22AAF5A3-277C-4AA8-AC1F-BBA9BF8331A1}" presName="rootText" presStyleLbl="node2" presStyleIdx="2" presStyleCnt="4" custScaleX="113674" custScaleY="45871" custLinFactNeighborX="40975" custLinFactNeighborY="964">
        <dgm:presLayoutVars>
          <dgm:chPref val="3"/>
        </dgm:presLayoutVars>
      </dgm:prSet>
      <dgm:spPr/>
    </dgm:pt>
    <dgm:pt modelId="{77095F9E-187E-43DB-822F-25DCAA245D36}" type="pres">
      <dgm:prSet presAssocID="{22AAF5A3-277C-4AA8-AC1F-BBA9BF8331A1}" presName="rootConnector" presStyleLbl="node2" presStyleIdx="2" presStyleCnt="4"/>
      <dgm:spPr/>
    </dgm:pt>
    <dgm:pt modelId="{77D446BC-C6F1-4420-A4FB-49F5707643CC}" type="pres">
      <dgm:prSet presAssocID="{22AAF5A3-277C-4AA8-AC1F-BBA9BF8331A1}" presName="hierChild4" presStyleCnt="0"/>
      <dgm:spPr/>
    </dgm:pt>
    <dgm:pt modelId="{CCE85C0E-6231-47C3-8E8C-57E2A243D66E}" type="pres">
      <dgm:prSet presAssocID="{82E1DC43-7E64-438D-8EFF-61E2C368A078}" presName="Name37" presStyleLbl="parChTrans1D3" presStyleIdx="4" presStyleCnt="9"/>
      <dgm:spPr/>
    </dgm:pt>
    <dgm:pt modelId="{BECD0C9F-B0D3-4523-BB19-24F049B7D8E2}" type="pres">
      <dgm:prSet presAssocID="{7A1A982C-C09D-4BB4-9EAE-EEFB3862DBB4}" presName="hierRoot2" presStyleCnt="0">
        <dgm:presLayoutVars>
          <dgm:hierBranch val="init"/>
        </dgm:presLayoutVars>
      </dgm:prSet>
      <dgm:spPr/>
    </dgm:pt>
    <dgm:pt modelId="{D857D421-D0F7-4827-863A-A3331013E36F}" type="pres">
      <dgm:prSet presAssocID="{7A1A982C-C09D-4BB4-9EAE-EEFB3862DBB4}" presName="rootComposite" presStyleCnt="0"/>
      <dgm:spPr/>
    </dgm:pt>
    <dgm:pt modelId="{DB535389-E171-4D48-8DE5-59A988F5091F}" type="pres">
      <dgm:prSet presAssocID="{7A1A982C-C09D-4BB4-9EAE-EEFB3862DBB4}" presName="rootText" presStyleLbl="node3" presStyleIdx="4" presStyleCnt="9" custScaleX="94746" custScaleY="53882" custLinFactNeighborX="41523" custLinFactNeighborY="7327">
        <dgm:presLayoutVars>
          <dgm:chPref val="3"/>
        </dgm:presLayoutVars>
      </dgm:prSet>
      <dgm:spPr/>
    </dgm:pt>
    <dgm:pt modelId="{D3145D89-04DC-4A6B-BE09-C5D5638CCCB0}" type="pres">
      <dgm:prSet presAssocID="{7A1A982C-C09D-4BB4-9EAE-EEFB3862DBB4}" presName="rootConnector" presStyleLbl="node3" presStyleIdx="4" presStyleCnt="9"/>
      <dgm:spPr/>
    </dgm:pt>
    <dgm:pt modelId="{22A1C9E8-265A-4962-8217-5B012E5DE60B}" type="pres">
      <dgm:prSet presAssocID="{7A1A982C-C09D-4BB4-9EAE-EEFB3862DBB4}" presName="hierChild4" presStyleCnt="0"/>
      <dgm:spPr/>
    </dgm:pt>
    <dgm:pt modelId="{14A70A5F-145F-4BA4-8EDF-0572E063670A}" type="pres">
      <dgm:prSet presAssocID="{7A1A982C-C09D-4BB4-9EAE-EEFB3862DBB4}" presName="hierChild5" presStyleCnt="0"/>
      <dgm:spPr/>
    </dgm:pt>
    <dgm:pt modelId="{0E54638C-BFCD-4BB8-86EE-722B8039873E}" type="pres">
      <dgm:prSet presAssocID="{DCBD79AC-707E-479D-B62D-201DE9B7B651}" presName="Name37" presStyleLbl="parChTrans1D3" presStyleIdx="5" presStyleCnt="9"/>
      <dgm:spPr/>
    </dgm:pt>
    <dgm:pt modelId="{5935E0C5-3C2A-4058-A55D-A5AAC70F622B}" type="pres">
      <dgm:prSet presAssocID="{A2948378-97D6-469C-A566-7A82A9CEA1E1}" presName="hierRoot2" presStyleCnt="0">
        <dgm:presLayoutVars>
          <dgm:hierBranch val="init"/>
        </dgm:presLayoutVars>
      </dgm:prSet>
      <dgm:spPr/>
    </dgm:pt>
    <dgm:pt modelId="{ED8D142B-0965-4D3D-BAFD-D7DC93203AAA}" type="pres">
      <dgm:prSet presAssocID="{A2948378-97D6-469C-A566-7A82A9CEA1E1}" presName="rootComposite" presStyleCnt="0"/>
      <dgm:spPr/>
    </dgm:pt>
    <dgm:pt modelId="{576B2E97-5EAD-438E-B2C8-9C4198F404EB}" type="pres">
      <dgm:prSet presAssocID="{A2948378-97D6-469C-A566-7A82A9CEA1E1}" presName="rootText" presStyleLbl="node3" presStyleIdx="5" presStyleCnt="9" custScaleX="95734" custScaleY="53559" custLinFactNeighborX="40486" custLinFactNeighborY="9448">
        <dgm:presLayoutVars>
          <dgm:chPref val="3"/>
        </dgm:presLayoutVars>
      </dgm:prSet>
      <dgm:spPr/>
    </dgm:pt>
    <dgm:pt modelId="{9692F8EB-70E1-460F-951B-921141AC8D07}" type="pres">
      <dgm:prSet presAssocID="{A2948378-97D6-469C-A566-7A82A9CEA1E1}" presName="rootConnector" presStyleLbl="node3" presStyleIdx="5" presStyleCnt="9"/>
      <dgm:spPr/>
    </dgm:pt>
    <dgm:pt modelId="{2CA8AE4C-08CD-427B-9BC4-0E8B65471B38}" type="pres">
      <dgm:prSet presAssocID="{A2948378-97D6-469C-A566-7A82A9CEA1E1}" presName="hierChild4" presStyleCnt="0"/>
      <dgm:spPr/>
    </dgm:pt>
    <dgm:pt modelId="{6993BA77-5A46-4BA8-B44D-30DAD9E4A1C1}" type="pres">
      <dgm:prSet presAssocID="{A2948378-97D6-469C-A566-7A82A9CEA1E1}" presName="hierChild5" presStyleCnt="0"/>
      <dgm:spPr/>
    </dgm:pt>
    <dgm:pt modelId="{E066DB0A-4878-4559-88A6-F4A1C702371D}" type="pres">
      <dgm:prSet presAssocID="{22AAF5A3-277C-4AA8-AC1F-BBA9BF8331A1}" presName="hierChild5" presStyleCnt="0"/>
      <dgm:spPr/>
    </dgm:pt>
    <dgm:pt modelId="{5799E3EB-A3B9-4798-9747-DDA1BC49A902}" type="pres">
      <dgm:prSet presAssocID="{FC3110C2-D740-4EE9-8F56-EE4EAA223F0B}" presName="Name37" presStyleLbl="parChTrans1D2" presStyleIdx="3" presStyleCnt="5"/>
      <dgm:spPr/>
    </dgm:pt>
    <dgm:pt modelId="{CF093E1B-9085-42C9-9EF7-FA5C95F8D51C}" type="pres">
      <dgm:prSet presAssocID="{22F96984-E03A-4E01-AD66-393B3755FB8A}" presName="hierRoot2" presStyleCnt="0">
        <dgm:presLayoutVars>
          <dgm:hierBranch val="init"/>
        </dgm:presLayoutVars>
      </dgm:prSet>
      <dgm:spPr/>
    </dgm:pt>
    <dgm:pt modelId="{BA9CAF15-4FFB-4F54-BD60-0F8F0417BCE7}" type="pres">
      <dgm:prSet presAssocID="{22F96984-E03A-4E01-AD66-393B3755FB8A}" presName="rootComposite" presStyleCnt="0"/>
      <dgm:spPr/>
    </dgm:pt>
    <dgm:pt modelId="{2540643A-2BAC-4411-B62F-215D72C3CB15}" type="pres">
      <dgm:prSet presAssocID="{22F96984-E03A-4E01-AD66-393B3755FB8A}" presName="rootText" presStyleLbl="node2" presStyleIdx="3" presStyleCnt="4" custScaleX="112225" custScaleY="45156" custLinFactNeighborX="53330" custLinFactNeighborY="964">
        <dgm:presLayoutVars>
          <dgm:chPref val="3"/>
        </dgm:presLayoutVars>
      </dgm:prSet>
      <dgm:spPr/>
    </dgm:pt>
    <dgm:pt modelId="{CBAE4FDB-7266-4EBD-84E0-7ADCAEE3F301}" type="pres">
      <dgm:prSet presAssocID="{22F96984-E03A-4E01-AD66-393B3755FB8A}" presName="rootConnector" presStyleLbl="node2" presStyleIdx="3" presStyleCnt="4"/>
      <dgm:spPr/>
    </dgm:pt>
    <dgm:pt modelId="{AFC2BA26-FCDF-446D-8DD2-D43FC8365FB7}" type="pres">
      <dgm:prSet presAssocID="{22F96984-E03A-4E01-AD66-393B3755FB8A}" presName="hierChild4" presStyleCnt="0"/>
      <dgm:spPr/>
    </dgm:pt>
    <dgm:pt modelId="{E7689C2B-8149-4C7D-B418-FE22B5E1D6C3}" type="pres">
      <dgm:prSet presAssocID="{10C1CBAE-762D-4466-929E-42D14294A521}" presName="Name37" presStyleLbl="parChTrans1D3" presStyleIdx="6" presStyleCnt="9"/>
      <dgm:spPr/>
    </dgm:pt>
    <dgm:pt modelId="{CB11B294-579B-4CEB-BB79-0A30F3AB8656}" type="pres">
      <dgm:prSet presAssocID="{3DCA3BEF-5F99-4FA1-ABFE-E01F4A44A216}" presName="hierRoot2" presStyleCnt="0">
        <dgm:presLayoutVars>
          <dgm:hierBranch val="init"/>
        </dgm:presLayoutVars>
      </dgm:prSet>
      <dgm:spPr/>
    </dgm:pt>
    <dgm:pt modelId="{EAC0D20B-E803-45A5-8EE5-E9DFC415B115}" type="pres">
      <dgm:prSet presAssocID="{3DCA3BEF-5F99-4FA1-ABFE-E01F4A44A216}" presName="rootComposite" presStyleCnt="0"/>
      <dgm:spPr/>
    </dgm:pt>
    <dgm:pt modelId="{81F105A6-A3BB-4B1E-8F10-C198761A20C1}" type="pres">
      <dgm:prSet presAssocID="{3DCA3BEF-5F99-4FA1-ABFE-E01F4A44A216}" presName="rootText" presStyleLbl="node3" presStyleIdx="6" presStyleCnt="9" custScaleX="94186" custScaleY="50026" custLinFactNeighborX="53409" custLinFactNeighborY="7673">
        <dgm:presLayoutVars>
          <dgm:chPref val="3"/>
        </dgm:presLayoutVars>
      </dgm:prSet>
      <dgm:spPr/>
    </dgm:pt>
    <dgm:pt modelId="{9AD79F89-B301-46F5-9A03-1249EB55D54D}" type="pres">
      <dgm:prSet presAssocID="{3DCA3BEF-5F99-4FA1-ABFE-E01F4A44A216}" presName="rootConnector" presStyleLbl="node3" presStyleIdx="6" presStyleCnt="9"/>
      <dgm:spPr/>
    </dgm:pt>
    <dgm:pt modelId="{439C574E-59D8-40DA-9682-7B1756924FF6}" type="pres">
      <dgm:prSet presAssocID="{3DCA3BEF-5F99-4FA1-ABFE-E01F4A44A216}" presName="hierChild4" presStyleCnt="0"/>
      <dgm:spPr/>
    </dgm:pt>
    <dgm:pt modelId="{1DDE689B-FDFD-498F-B2CE-C00742EBA39B}" type="pres">
      <dgm:prSet presAssocID="{3DCA3BEF-5F99-4FA1-ABFE-E01F4A44A216}" presName="hierChild5" presStyleCnt="0"/>
      <dgm:spPr/>
    </dgm:pt>
    <dgm:pt modelId="{AC810A8F-A016-4D97-954C-45CCA60783F8}" type="pres">
      <dgm:prSet presAssocID="{3C15EEB6-C5FF-4D0F-B25F-2F886F39AB10}" presName="Name37" presStyleLbl="parChTrans1D3" presStyleIdx="7" presStyleCnt="9"/>
      <dgm:spPr/>
    </dgm:pt>
    <dgm:pt modelId="{5B9F6CA6-4FED-4E1F-AF24-F793A4B242F7}" type="pres">
      <dgm:prSet presAssocID="{49093517-57AF-47A8-9383-CF59EAC9E820}" presName="hierRoot2" presStyleCnt="0">
        <dgm:presLayoutVars>
          <dgm:hierBranch val="init"/>
        </dgm:presLayoutVars>
      </dgm:prSet>
      <dgm:spPr/>
    </dgm:pt>
    <dgm:pt modelId="{8CF4FDBA-7F37-4088-9101-1379AE3A625E}" type="pres">
      <dgm:prSet presAssocID="{49093517-57AF-47A8-9383-CF59EAC9E820}" presName="rootComposite" presStyleCnt="0"/>
      <dgm:spPr/>
    </dgm:pt>
    <dgm:pt modelId="{67090261-4C1C-4413-8587-E494A6D219EE}" type="pres">
      <dgm:prSet presAssocID="{49093517-57AF-47A8-9383-CF59EAC9E820}" presName="rootText" presStyleLbl="node3" presStyleIdx="7" presStyleCnt="9" custScaleX="93248" custScaleY="53054" custLinFactNeighborX="54767" custLinFactNeighborY="14668">
        <dgm:presLayoutVars>
          <dgm:chPref val="3"/>
        </dgm:presLayoutVars>
      </dgm:prSet>
      <dgm:spPr/>
    </dgm:pt>
    <dgm:pt modelId="{A75BC8D3-9017-423B-9B6E-497376020EE3}" type="pres">
      <dgm:prSet presAssocID="{49093517-57AF-47A8-9383-CF59EAC9E820}" presName="rootConnector" presStyleLbl="node3" presStyleIdx="7" presStyleCnt="9"/>
      <dgm:spPr/>
    </dgm:pt>
    <dgm:pt modelId="{79F7FA60-F8AF-4A3C-AE03-089C33C280EF}" type="pres">
      <dgm:prSet presAssocID="{49093517-57AF-47A8-9383-CF59EAC9E820}" presName="hierChild4" presStyleCnt="0"/>
      <dgm:spPr/>
    </dgm:pt>
    <dgm:pt modelId="{9B23EC26-4B22-469A-8224-A286B2D65A3B}" type="pres">
      <dgm:prSet presAssocID="{49093517-57AF-47A8-9383-CF59EAC9E820}" presName="hierChild5" presStyleCnt="0"/>
      <dgm:spPr/>
    </dgm:pt>
    <dgm:pt modelId="{5B7982C1-B50D-46E9-BA6C-80579AF40414}" type="pres">
      <dgm:prSet presAssocID="{45DAD45C-B479-464E-9206-CC53D3941949}" presName="Name37" presStyleLbl="parChTrans1D3" presStyleIdx="8" presStyleCnt="9"/>
      <dgm:spPr/>
    </dgm:pt>
    <dgm:pt modelId="{236F51A1-8370-428B-80C5-FAA137CA20F4}" type="pres">
      <dgm:prSet presAssocID="{E683E39F-3825-46CF-928D-0BE0089B881C}" presName="hierRoot2" presStyleCnt="0">
        <dgm:presLayoutVars>
          <dgm:hierBranch val="init"/>
        </dgm:presLayoutVars>
      </dgm:prSet>
      <dgm:spPr/>
    </dgm:pt>
    <dgm:pt modelId="{7E96E8B6-0D08-40CD-8CEB-0A7FCEE9DBC5}" type="pres">
      <dgm:prSet presAssocID="{E683E39F-3825-46CF-928D-0BE0089B881C}" presName="rootComposite" presStyleCnt="0"/>
      <dgm:spPr/>
    </dgm:pt>
    <dgm:pt modelId="{EA49F6F8-97D2-47C6-95A6-3E01BE58B893}" type="pres">
      <dgm:prSet presAssocID="{E683E39F-3825-46CF-928D-0BE0089B881C}" presName="rootText" presStyleLbl="node3" presStyleIdx="8" presStyleCnt="9" custScaleX="93191" custScaleY="49662" custLinFactNeighborX="54429" custLinFactNeighborY="22097">
        <dgm:presLayoutVars>
          <dgm:chPref val="3"/>
        </dgm:presLayoutVars>
      </dgm:prSet>
      <dgm:spPr/>
    </dgm:pt>
    <dgm:pt modelId="{436F5206-2BC9-4E77-8A80-1CBA74CDA5A4}" type="pres">
      <dgm:prSet presAssocID="{E683E39F-3825-46CF-928D-0BE0089B881C}" presName="rootConnector" presStyleLbl="node3" presStyleIdx="8" presStyleCnt="9"/>
      <dgm:spPr/>
    </dgm:pt>
    <dgm:pt modelId="{834204FB-9AF5-4579-9EBA-077D054E30B4}" type="pres">
      <dgm:prSet presAssocID="{E683E39F-3825-46CF-928D-0BE0089B881C}" presName="hierChild4" presStyleCnt="0"/>
      <dgm:spPr/>
    </dgm:pt>
    <dgm:pt modelId="{71531CED-7C2A-4F09-AAAA-558370DD2F22}" type="pres">
      <dgm:prSet presAssocID="{E683E39F-3825-46CF-928D-0BE0089B881C}" presName="hierChild5" presStyleCnt="0"/>
      <dgm:spPr/>
    </dgm:pt>
    <dgm:pt modelId="{0DB73B93-E9C8-4C39-8CC3-D2E7744E5AF6}" type="pres">
      <dgm:prSet presAssocID="{22F96984-E03A-4E01-AD66-393B3755FB8A}" presName="hierChild5" presStyleCnt="0"/>
      <dgm:spPr/>
    </dgm:pt>
    <dgm:pt modelId="{28FC6808-84B2-4E42-BCB8-A97FAC55E228}" type="pres">
      <dgm:prSet presAssocID="{7A43E9DD-31D5-4229-A378-F26475D768D5}" presName="hierChild3" presStyleCnt="0"/>
      <dgm:spPr/>
    </dgm:pt>
    <dgm:pt modelId="{2565F143-AF87-4FFF-A68F-492AF5F81935}" type="pres">
      <dgm:prSet presAssocID="{3B70188A-538F-4729-A6AA-9A3F6DFDFB4F}" presName="Name111" presStyleLbl="parChTrans1D2" presStyleIdx="4" presStyleCnt="5"/>
      <dgm:spPr/>
    </dgm:pt>
    <dgm:pt modelId="{587F212C-F0CC-49EF-A94D-E25B56121708}" type="pres">
      <dgm:prSet presAssocID="{8566F48A-42FA-479C-9BF8-CD369F3D8547}" presName="hierRoot3" presStyleCnt="0">
        <dgm:presLayoutVars>
          <dgm:hierBranch val="init"/>
        </dgm:presLayoutVars>
      </dgm:prSet>
      <dgm:spPr/>
    </dgm:pt>
    <dgm:pt modelId="{5C9B8CBE-B300-48D4-B10E-D044333BF1E5}" type="pres">
      <dgm:prSet presAssocID="{8566F48A-42FA-479C-9BF8-CD369F3D8547}" presName="rootComposite3" presStyleCnt="0"/>
      <dgm:spPr/>
    </dgm:pt>
    <dgm:pt modelId="{A533686D-297E-446C-A41B-9C197794D274}" type="pres">
      <dgm:prSet presAssocID="{8566F48A-42FA-479C-9BF8-CD369F3D8547}" presName="rootText3" presStyleLbl="asst1" presStyleIdx="0" presStyleCnt="1" custScaleX="110828" custScaleY="42727" custLinFactX="-6610" custLinFactNeighborX="-100000" custLinFactNeighborY="32992">
        <dgm:presLayoutVars>
          <dgm:chPref val="3"/>
        </dgm:presLayoutVars>
      </dgm:prSet>
      <dgm:spPr/>
    </dgm:pt>
    <dgm:pt modelId="{D33A6543-06D2-46D9-9308-6819F32FD4D2}" type="pres">
      <dgm:prSet presAssocID="{8566F48A-42FA-479C-9BF8-CD369F3D8547}" presName="rootConnector3" presStyleLbl="asst1" presStyleIdx="0" presStyleCnt="1"/>
      <dgm:spPr/>
    </dgm:pt>
    <dgm:pt modelId="{47AF3EC5-746A-4802-9D63-A9239BD8BE6C}" type="pres">
      <dgm:prSet presAssocID="{8566F48A-42FA-479C-9BF8-CD369F3D8547}" presName="hierChild6" presStyleCnt="0"/>
      <dgm:spPr/>
    </dgm:pt>
    <dgm:pt modelId="{1D88E8E6-1AC1-4520-88DA-89BAB52147E4}" type="pres">
      <dgm:prSet presAssocID="{8566F48A-42FA-479C-9BF8-CD369F3D8547}" presName="hierChild7" presStyleCnt="0"/>
      <dgm:spPr/>
    </dgm:pt>
    <dgm:pt modelId="{8A11CC35-094B-4BEC-B69B-3B556B1F4186}" type="pres">
      <dgm:prSet presAssocID="{83633250-1988-4C08-88F7-CB185941E55A}" presName="hierRoot1" presStyleCnt="0">
        <dgm:presLayoutVars>
          <dgm:hierBranch val="init"/>
        </dgm:presLayoutVars>
      </dgm:prSet>
      <dgm:spPr/>
    </dgm:pt>
    <dgm:pt modelId="{A13AFE4B-7083-4119-8724-B2E768046CE4}" type="pres">
      <dgm:prSet presAssocID="{83633250-1988-4C08-88F7-CB185941E55A}" presName="rootComposite1" presStyleCnt="0"/>
      <dgm:spPr/>
    </dgm:pt>
    <dgm:pt modelId="{85F52B2E-8259-481B-8A0A-B4202DB270DC}" type="pres">
      <dgm:prSet presAssocID="{83633250-1988-4C08-88F7-CB185941E55A}" presName="rootText1" presStyleLbl="node0" presStyleIdx="1" presStyleCnt="3" custScaleX="96482" custScaleY="36198" custLinFactX="-43570" custLinFactY="24585" custLinFactNeighborX="-100000" custLinFactNeighborY="100000">
        <dgm:presLayoutVars>
          <dgm:chPref val="3"/>
        </dgm:presLayoutVars>
      </dgm:prSet>
      <dgm:spPr/>
    </dgm:pt>
    <dgm:pt modelId="{69F41BDF-3F00-45EF-83C0-2D0193A60926}" type="pres">
      <dgm:prSet presAssocID="{83633250-1988-4C08-88F7-CB185941E55A}" presName="rootConnector1" presStyleLbl="node1" presStyleIdx="0" presStyleCnt="0"/>
      <dgm:spPr/>
    </dgm:pt>
    <dgm:pt modelId="{1312BA08-D3AD-4FF1-85F6-FE0E35CC391D}" type="pres">
      <dgm:prSet presAssocID="{83633250-1988-4C08-88F7-CB185941E55A}" presName="hierChild2" presStyleCnt="0"/>
      <dgm:spPr/>
    </dgm:pt>
    <dgm:pt modelId="{C04E5969-B877-491C-9DCE-F2A97A5A9D5E}" type="pres">
      <dgm:prSet presAssocID="{83633250-1988-4C08-88F7-CB185941E55A}" presName="hierChild3" presStyleCnt="0"/>
      <dgm:spPr/>
    </dgm:pt>
    <dgm:pt modelId="{FD00D598-4FD6-4B20-A22F-6DDD1ADC8680}" type="pres">
      <dgm:prSet presAssocID="{74DA0AD1-7017-4532-9D9E-5C42D319A706}" presName="hierRoot1" presStyleCnt="0">
        <dgm:presLayoutVars>
          <dgm:hierBranch val="init"/>
        </dgm:presLayoutVars>
      </dgm:prSet>
      <dgm:spPr/>
    </dgm:pt>
    <dgm:pt modelId="{D4F245BC-C159-459E-A352-E374F0046380}" type="pres">
      <dgm:prSet presAssocID="{74DA0AD1-7017-4532-9D9E-5C42D319A706}" presName="rootComposite1" presStyleCnt="0"/>
      <dgm:spPr/>
    </dgm:pt>
    <dgm:pt modelId="{3414EA80-171B-4776-84A4-883961F86F22}" type="pres">
      <dgm:prSet presAssocID="{74DA0AD1-7017-4532-9D9E-5C42D319A706}" presName="rootText1" presStyleLbl="node0" presStyleIdx="2" presStyleCnt="3" custScaleX="133087" custScaleY="32889" custLinFactX="-100000" custLinFactNeighborX="-179274" custLinFactNeighborY="69384">
        <dgm:presLayoutVars>
          <dgm:chPref val="3"/>
        </dgm:presLayoutVars>
      </dgm:prSet>
      <dgm:spPr/>
    </dgm:pt>
    <dgm:pt modelId="{4B618BE0-B47C-48D3-9A56-E55A0809C5DA}" type="pres">
      <dgm:prSet presAssocID="{74DA0AD1-7017-4532-9D9E-5C42D319A706}" presName="rootConnector1" presStyleLbl="node1" presStyleIdx="0" presStyleCnt="0"/>
      <dgm:spPr/>
    </dgm:pt>
    <dgm:pt modelId="{BF1519AE-03F3-437F-8E69-7C5FFED833D4}" type="pres">
      <dgm:prSet presAssocID="{74DA0AD1-7017-4532-9D9E-5C42D319A706}" presName="hierChild2" presStyleCnt="0"/>
      <dgm:spPr/>
    </dgm:pt>
    <dgm:pt modelId="{631F220C-1989-4BBF-B798-560B006007F4}" type="pres">
      <dgm:prSet presAssocID="{74DA0AD1-7017-4532-9D9E-5C42D319A706}" presName="hierChild3" presStyleCnt="0"/>
      <dgm:spPr/>
    </dgm:pt>
  </dgm:ptLst>
  <dgm:cxnLst>
    <dgm:cxn modelId="{BD2FC100-0CCF-4AD3-AB7F-F6510D58EE6B}" type="presOf" srcId="{BD781099-47A9-41A9-A828-92436FD40FBE}" destId="{6F3F6862-5328-46C8-8ADA-86CD0E13E3AF}" srcOrd="1" destOrd="0" presId="urn:microsoft.com/office/officeart/2005/8/layout/orgChart1"/>
    <dgm:cxn modelId="{E60D3503-5EAB-4FED-BD16-06602B1DADAD}" type="presOf" srcId="{CB6BEA8F-ABAD-434B-B4AC-83EFFA27C7C9}" destId="{C36FE81B-2E73-403B-977F-CA0042ABBBFD}" srcOrd="0" destOrd="0" presId="urn:microsoft.com/office/officeart/2005/8/layout/orgChart1"/>
    <dgm:cxn modelId="{DAD1610B-3BC8-4597-89F3-B55E1F63E26F}" srcId="{F668A882-6A99-4535-ADC5-405AEE67FC15}" destId="{74DA0AD1-7017-4532-9D9E-5C42D319A706}" srcOrd="2" destOrd="0" parTransId="{D16FE519-9E25-4D8E-A90A-440B25342B94}" sibTransId="{B559C34E-4232-4847-BCF1-03088F967302}"/>
    <dgm:cxn modelId="{B7CA570D-E95D-4874-A31B-A62B87F48FE9}" type="presOf" srcId="{22AAF5A3-277C-4AA8-AC1F-BBA9BF8331A1}" destId="{77095F9E-187E-43DB-822F-25DCAA245D36}" srcOrd="1" destOrd="0" presId="urn:microsoft.com/office/officeart/2005/8/layout/orgChart1"/>
    <dgm:cxn modelId="{79D6B212-CEAB-44AA-8937-9FFE9D9B01D2}" srcId="{22F96984-E03A-4E01-AD66-393B3755FB8A}" destId="{49093517-57AF-47A8-9383-CF59EAC9E820}" srcOrd="1" destOrd="0" parTransId="{3C15EEB6-C5FF-4D0F-B25F-2F886F39AB10}" sibTransId="{2A042F10-3170-4556-856E-440D0071EF9A}"/>
    <dgm:cxn modelId="{D7C93E13-583F-415E-9F51-AB8852AB59C2}" type="presOf" srcId="{8566F48A-42FA-479C-9BF8-CD369F3D8547}" destId="{A533686D-297E-446C-A41B-9C197794D274}" srcOrd="0" destOrd="0" presId="urn:microsoft.com/office/officeart/2005/8/layout/orgChart1"/>
    <dgm:cxn modelId="{68180F16-6974-4204-A614-517E59A2D001}" type="presOf" srcId="{8566F48A-42FA-479C-9BF8-CD369F3D8547}" destId="{D33A6543-06D2-46D9-9308-6819F32FD4D2}" srcOrd="1" destOrd="0" presId="urn:microsoft.com/office/officeart/2005/8/layout/orgChart1"/>
    <dgm:cxn modelId="{9C131F1B-C7F8-4C35-ACDC-0635A304363B}" type="presOf" srcId="{368EFE42-F38F-4117-85EB-FFD23328AFD0}" destId="{0998FDCA-0F31-4627-AB68-58117DFD71D4}" srcOrd="1" destOrd="0" presId="urn:microsoft.com/office/officeart/2005/8/layout/orgChart1"/>
    <dgm:cxn modelId="{FED51D22-27CD-4BCB-A73C-D78B468ADC56}" type="presOf" srcId="{7A43E9DD-31D5-4229-A378-F26475D768D5}" destId="{FB94EEE5-5806-4B45-B2F9-C04EBADC7126}" srcOrd="0" destOrd="0" presId="urn:microsoft.com/office/officeart/2005/8/layout/orgChart1"/>
    <dgm:cxn modelId="{F4C3C32D-C9C8-4D76-AB74-543A80D18234}" type="presOf" srcId="{368EFE42-F38F-4117-85EB-FFD23328AFD0}" destId="{7CC4FF63-A14A-4E1E-9AC7-BB8D5E32A4A3}" srcOrd="0" destOrd="0" presId="urn:microsoft.com/office/officeart/2005/8/layout/orgChart1"/>
    <dgm:cxn modelId="{5BC3912F-68AD-4238-BBB1-3E519664DF78}" srcId="{22AAF5A3-277C-4AA8-AC1F-BBA9BF8331A1}" destId="{A2948378-97D6-469C-A566-7A82A9CEA1E1}" srcOrd="1" destOrd="0" parTransId="{DCBD79AC-707E-479D-B62D-201DE9B7B651}" sibTransId="{8F375F89-59AC-4AAB-9173-2CA6A9FB519D}"/>
    <dgm:cxn modelId="{291E1735-D604-43C5-895F-95191C506C1C}" srcId="{7A43E9DD-31D5-4229-A378-F26475D768D5}" destId="{BE1B110E-BCEA-4CD6-B74B-0A932457B4D3}" srcOrd="2" destOrd="0" parTransId="{1D48E137-A4DB-49E8-9BA1-E37546E3438B}" sibTransId="{0A88415F-1933-4A2B-B087-127FDA0800DB}"/>
    <dgm:cxn modelId="{DE41193A-CC95-40A2-B9D5-C53BA22C87D7}" type="presOf" srcId="{49093517-57AF-47A8-9383-CF59EAC9E820}" destId="{67090261-4C1C-4413-8587-E494A6D219EE}" srcOrd="0" destOrd="0" presId="urn:microsoft.com/office/officeart/2005/8/layout/orgChart1"/>
    <dgm:cxn modelId="{1AF0023B-8C77-477C-A31B-67ACED484584}" type="presOf" srcId="{BE1B110E-BCEA-4CD6-B74B-0A932457B4D3}" destId="{609B8CDF-033C-4648-87FA-6B402B4ED3C7}" srcOrd="0" destOrd="0" presId="urn:microsoft.com/office/officeart/2005/8/layout/orgChart1"/>
    <dgm:cxn modelId="{6FD1943D-AC85-46EE-AF19-FAFD6D61EECD}" type="presOf" srcId="{3DCA3BEF-5F99-4FA1-ABFE-E01F4A44A216}" destId="{81F105A6-A3BB-4B1E-8F10-C198761A20C1}" srcOrd="0" destOrd="0" presId="urn:microsoft.com/office/officeart/2005/8/layout/orgChart1"/>
    <dgm:cxn modelId="{25E9E83D-DCAE-4A41-B39B-17FF49DA9A2C}" srcId="{7A43E9DD-31D5-4229-A378-F26475D768D5}" destId="{8566F48A-42FA-479C-9BF8-CD369F3D8547}" srcOrd="0" destOrd="0" parTransId="{3B70188A-538F-4729-A6AA-9A3F6DFDFB4F}" sibTransId="{544B6DC1-BA2F-46C5-8B50-382DFCC58E35}"/>
    <dgm:cxn modelId="{A157FD40-C7B3-4C78-A8CB-43051E4CEA6C}" type="presOf" srcId="{1D48E137-A4DB-49E8-9BA1-E37546E3438B}" destId="{B9C76A39-408D-4B0B-B2F8-745F4471CFE5}" srcOrd="0" destOrd="0" presId="urn:microsoft.com/office/officeart/2005/8/layout/orgChart1"/>
    <dgm:cxn modelId="{C7EC5C5B-8606-4762-829E-9832C4143D47}" srcId="{BE1B110E-BCEA-4CD6-B74B-0A932457B4D3}" destId="{BD781099-47A9-41A9-A828-92436FD40FBE}" srcOrd="1" destOrd="0" parTransId="{307D263E-395E-4AAB-B72C-855417854778}" sibTransId="{4BB3A23D-2D70-4511-B597-E7960D9C889E}"/>
    <dgm:cxn modelId="{5114785F-C324-4162-9D79-84D12C30645D}" srcId="{7A43E9DD-31D5-4229-A378-F26475D768D5}" destId="{22AAF5A3-277C-4AA8-AC1F-BBA9BF8331A1}" srcOrd="3" destOrd="0" parTransId="{FA7FF978-8DC0-4CE9-A0AC-16BB8A7D7B45}" sibTransId="{F81A19E9-E0FD-4A78-A1C9-3152D3CC4160}"/>
    <dgm:cxn modelId="{ADB6A95F-F4B8-4D53-BBA7-070FB8D2A8DD}" type="presOf" srcId="{343B8BAA-18D0-49E5-9060-E6E2551DA3A3}" destId="{CDA9E631-60A6-4D84-B9A3-56DB157FAEDD}" srcOrd="0" destOrd="0" presId="urn:microsoft.com/office/officeart/2005/8/layout/orgChart1"/>
    <dgm:cxn modelId="{32B7336A-9D15-4A46-B236-F6A8AC81588A}" type="presOf" srcId="{6CB9C8A7-AB58-433B-91B6-608862F70E81}" destId="{F77287FE-23BE-4E51-8922-D593396A6F06}" srcOrd="0" destOrd="0" presId="urn:microsoft.com/office/officeart/2005/8/layout/orgChart1"/>
    <dgm:cxn modelId="{4B03D84A-616A-4346-A825-4FE918A3CDF0}" type="presOf" srcId="{74DA0AD1-7017-4532-9D9E-5C42D319A706}" destId="{4B618BE0-B47C-48D3-9A56-E55A0809C5DA}" srcOrd="1" destOrd="0" presId="urn:microsoft.com/office/officeart/2005/8/layout/orgChart1"/>
    <dgm:cxn modelId="{ED05DB4B-1AF4-4562-9DF4-9F26CFC17977}" type="presOf" srcId="{3B70188A-538F-4729-A6AA-9A3F6DFDFB4F}" destId="{2565F143-AF87-4FFF-A68F-492AF5F81935}" srcOrd="0" destOrd="0" presId="urn:microsoft.com/office/officeart/2005/8/layout/orgChart1"/>
    <dgm:cxn modelId="{24B6606C-DC90-41AF-A3D4-0ABCA4D7E100}" srcId="{BE1B110E-BCEA-4CD6-B74B-0A932457B4D3}" destId="{343B8BAA-18D0-49E5-9060-E6E2551DA3A3}" srcOrd="0" destOrd="0" parTransId="{42C90ACD-5E26-49E8-9E8C-51C70BC6400E}" sibTransId="{381163CD-D252-4C0F-B7D6-2CA0FFA8F559}"/>
    <dgm:cxn modelId="{E72A0B4D-73A1-4035-98E0-A57C474F0026}" type="presOf" srcId="{22AAF5A3-277C-4AA8-AC1F-BBA9BF8331A1}" destId="{F1F81479-CFB0-4B25-95DC-9AB63F83808A}" srcOrd="0" destOrd="0" presId="urn:microsoft.com/office/officeart/2005/8/layout/orgChart1"/>
    <dgm:cxn modelId="{6F4F5B6D-C672-4A6B-8131-653052D14CAA}" type="presOf" srcId="{A2948378-97D6-469C-A566-7A82A9CEA1E1}" destId="{576B2E97-5EAD-438E-B2C8-9C4198F404EB}" srcOrd="0" destOrd="0" presId="urn:microsoft.com/office/officeart/2005/8/layout/orgChart1"/>
    <dgm:cxn modelId="{78BCB66D-2400-440F-B193-0021F6C53064}" type="presOf" srcId="{3DCA3BEF-5F99-4FA1-ABFE-E01F4A44A216}" destId="{9AD79F89-B301-46F5-9A03-1249EB55D54D}" srcOrd="1" destOrd="0" presId="urn:microsoft.com/office/officeart/2005/8/layout/orgChart1"/>
    <dgm:cxn modelId="{8AB62170-2C5F-42E1-AE55-1D79646F5A52}" type="presOf" srcId="{343B8BAA-18D0-49E5-9060-E6E2551DA3A3}" destId="{A59960A8-2100-4C57-B927-28CF71C78C95}" srcOrd="1" destOrd="0" presId="urn:microsoft.com/office/officeart/2005/8/layout/orgChart1"/>
    <dgm:cxn modelId="{383B7871-1B97-4C8F-BA7D-972236D74691}" type="presOf" srcId="{49093517-57AF-47A8-9383-CF59EAC9E820}" destId="{A75BC8D3-9017-423B-9B6E-497376020EE3}" srcOrd="1" destOrd="0" presId="urn:microsoft.com/office/officeart/2005/8/layout/orgChart1"/>
    <dgm:cxn modelId="{12FF1972-0CD0-4307-ABAC-B39BFCAA26CA}" type="presOf" srcId="{00E13962-EAD9-4000-8745-7F6ADF6B40CE}" destId="{4248063A-8882-47A5-ACB0-38ED65752740}" srcOrd="0" destOrd="0" presId="urn:microsoft.com/office/officeart/2005/8/layout/orgChart1"/>
    <dgm:cxn modelId="{D1A13472-77D9-4125-99BE-4945B62DD7A7}" srcId="{7A43E9DD-31D5-4229-A378-F26475D768D5}" destId="{6CB9C8A7-AB58-433B-91B6-608862F70E81}" srcOrd="1" destOrd="0" parTransId="{E96B1C09-B17E-4BAF-AF36-DE1D060FB516}" sibTransId="{B561FA60-130B-4059-849A-E252CEE58290}"/>
    <dgm:cxn modelId="{8689B952-A7B9-4845-AF12-C9302E3139CE}" type="presOf" srcId="{04031E7B-C941-44FD-9225-5A979D2CADA0}" destId="{2973C6C3-2177-4621-ABA1-272D039BEB92}" srcOrd="0" destOrd="0" presId="urn:microsoft.com/office/officeart/2005/8/layout/orgChart1"/>
    <dgm:cxn modelId="{6BCC2E54-BC5C-4BDE-B24B-3BDD5F1D6363}" srcId="{22F96984-E03A-4E01-AD66-393B3755FB8A}" destId="{E683E39F-3825-46CF-928D-0BE0089B881C}" srcOrd="2" destOrd="0" parTransId="{45DAD45C-B479-464E-9206-CC53D3941949}" sibTransId="{D97DFE71-A39A-4D18-9869-B32457CBEBFE}"/>
    <dgm:cxn modelId="{2A6D5C54-411B-454B-A53D-FEC5F3A4B87F}" srcId="{7A43E9DD-31D5-4229-A378-F26475D768D5}" destId="{22F96984-E03A-4E01-AD66-393B3755FB8A}" srcOrd="4" destOrd="0" parTransId="{FC3110C2-D740-4EE9-8F56-EE4EAA223F0B}" sibTransId="{9E2E777B-48F2-4A58-A2CC-80AC96DFDA15}"/>
    <dgm:cxn modelId="{8826E679-75AB-49A7-9145-DBD62767CFFD}" type="presOf" srcId="{83633250-1988-4C08-88F7-CB185941E55A}" destId="{85F52B2E-8259-481B-8A0A-B4202DB270DC}" srcOrd="0" destOrd="0" presId="urn:microsoft.com/office/officeart/2005/8/layout/orgChart1"/>
    <dgm:cxn modelId="{4FB84A7C-AEA4-4ED6-B4E9-28BCE5FF1ECD}" type="presOf" srcId="{E96B1C09-B17E-4BAF-AF36-DE1D060FB516}" destId="{0EAD7D82-DE1B-4027-AAAE-9B61A30D05D6}" srcOrd="0" destOrd="0" presId="urn:microsoft.com/office/officeart/2005/8/layout/orgChart1"/>
    <dgm:cxn modelId="{DF688C7C-4531-4C69-A05D-174A38BB4F3C}" type="presOf" srcId="{E683E39F-3825-46CF-928D-0BE0089B881C}" destId="{EA49F6F8-97D2-47C6-95A6-3E01BE58B893}" srcOrd="0" destOrd="0" presId="urn:microsoft.com/office/officeart/2005/8/layout/orgChart1"/>
    <dgm:cxn modelId="{6CCF058B-ACA6-4B0F-8C63-3C207E83DFE4}" type="presOf" srcId="{BD781099-47A9-41A9-A828-92436FD40FBE}" destId="{7CE83D37-94A8-413D-AFD1-D76FE8D276F8}" srcOrd="0" destOrd="0" presId="urn:microsoft.com/office/officeart/2005/8/layout/orgChart1"/>
    <dgm:cxn modelId="{415BED8C-9A60-42E6-8591-37D57B8C2989}" type="presOf" srcId="{7A1A982C-C09D-4BB4-9EAE-EEFB3862DBB4}" destId="{DB535389-E171-4D48-8DE5-59A988F5091F}" srcOrd="0" destOrd="0" presId="urn:microsoft.com/office/officeart/2005/8/layout/orgChart1"/>
    <dgm:cxn modelId="{428E628F-C0A8-497B-B872-60750F2576A0}" type="presOf" srcId="{82E1DC43-7E64-438D-8EFF-61E2C368A078}" destId="{CCE85C0E-6231-47C3-8E8C-57E2A243D66E}" srcOrd="0" destOrd="0" presId="urn:microsoft.com/office/officeart/2005/8/layout/orgChart1"/>
    <dgm:cxn modelId="{DE0B5791-BCEE-4609-B0B1-B70F954D035C}" type="presOf" srcId="{E683E39F-3825-46CF-928D-0BE0089B881C}" destId="{436F5206-2BC9-4E77-8A80-1CBA74CDA5A4}" srcOrd="1" destOrd="0" presId="urn:microsoft.com/office/officeart/2005/8/layout/orgChart1"/>
    <dgm:cxn modelId="{EE5086A1-EF88-445E-9903-D88B2F887A7D}" srcId="{6CB9C8A7-AB58-433B-91B6-608862F70E81}" destId="{04031E7B-C941-44FD-9225-5A979D2CADA0}" srcOrd="0" destOrd="0" parTransId="{CB6BEA8F-ABAD-434B-B4AC-83EFFA27C7C9}" sibTransId="{F58EF62A-B997-4D5D-BF96-256B6EE8C1CA}"/>
    <dgm:cxn modelId="{38CCDEA1-609C-483B-9FDE-BF7147C50AC9}" type="presOf" srcId="{BE1B110E-BCEA-4CD6-B74B-0A932457B4D3}" destId="{022E7804-B863-4AD9-842E-4AEC4D5CA532}" srcOrd="1" destOrd="0" presId="urn:microsoft.com/office/officeart/2005/8/layout/orgChart1"/>
    <dgm:cxn modelId="{7C658AA4-2675-404D-BB9D-BBD14932274D}" type="presOf" srcId="{DCBD79AC-707E-479D-B62D-201DE9B7B651}" destId="{0E54638C-BFCD-4BB8-86EE-722B8039873E}" srcOrd="0" destOrd="0" presId="urn:microsoft.com/office/officeart/2005/8/layout/orgChart1"/>
    <dgm:cxn modelId="{AD8F8FA5-3D1B-46E1-92FA-A037DCB3D453}" type="presOf" srcId="{F668A882-6A99-4535-ADC5-405AEE67FC15}" destId="{31A4F2BA-C9FD-4E03-97E4-263DECBA036A}" srcOrd="0" destOrd="0" presId="urn:microsoft.com/office/officeart/2005/8/layout/orgChart1"/>
    <dgm:cxn modelId="{27D01CA6-B09B-4E41-99FC-F02233FE2B49}" type="presOf" srcId="{83633250-1988-4C08-88F7-CB185941E55A}" destId="{69F41BDF-3F00-45EF-83C0-2D0193A60926}" srcOrd="1" destOrd="0" presId="urn:microsoft.com/office/officeart/2005/8/layout/orgChart1"/>
    <dgm:cxn modelId="{7863B6B3-E703-45F6-84A3-A2B6DFE1F1CC}" type="presOf" srcId="{6CB9C8A7-AB58-433B-91B6-608862F70E81}" destId="{0D852C87-AD83-4A27-B5B7-6327F9BECEA1}" srcOrd="1" destOrd="0" presId="urn:microsoft.com/office/officeart/2005/8/layout/orgChart1"/>
    <dgm:cxn modelId="{903303B4-3DB0-424A-A65C-D78638787B84}" type="presOf" srcId="{3C15EEB6-C5FF-4D0F-B25F-2F886F39AB10}" destId="{AC810A8F-A016-4D97-954C-45CCA60783F8}" srcOrd="0" destOrd="0" presId="urn:microsoft.com/office/officeart/2005/8/layout/orgChart1"/>
    <dgm:cxn modelId="{16D4E1B9-0B5F-480E-91CF-B029F1E08CA5}" type="presOf" srcId="{FA7FF978-8DC0-4CE9-A0AC-16BB8A7D7B45}" destId="{73040370-5DB9-4BE4-BA66-1BAEE4A0AB98}" srcOrd="0" destOrd="0" presId="urn:microsoft.com/office/officeart/2005/8/layout/orgChart1"/>
    <dgm:cxn modelId="{3CE486BB-B139-46F2-9AF7-8C1589B68BDB}" srcId="{F668A882-6A99-4535-ADC5-405AEE67FC15}" destId="{7A43E9DD-31D5-4229-A378-F26475D768D5}" srcOrd="0" destOrd="0" parTransId="{ADCCDB6B-668F-429D-8905-1154D4A7DFA1}" sibTransId="{2AC4AC04-EC5C-4E24-924F-5825DF6939E2}"/>
    <dgm:cxn modelId="{49B669BF-2738-4FC2-910C-923BEB8F0981}" type="presOf" srcId="{45DAD45C-B479-464E-9206-CC53D3941949}" destId="{5B7982C1-B50D-46E9-BA6C-80579AF40414}" srcOrd="0" destOrd="0" presId="urn:microsoft.com/office/officeart/2005/8/layout/orgChart1"/>
    <dgm:cxn modelId="{8E8204C3-37F4-40D1-A637-DDA44FE2F29E}" srcId="{22AAF5A3-277C-4AA8-AC1F-BBA9BF8331A1}" destId="{7A1A982C-C09D-4BB4-9EAE-EEFB3862DBB4}" srcOrd="0" destOrd="0" parTransId="{82E1DC43-7E64-438D-8EFF-61E2C368A078}" sibTransId="{78AD84CF-D2EA-4A91-B7EE-C6558265DBD7}"/>
    <dgm:cxn modelId="{DCEB34CE-99B3-44D3-9AC3-8CBD3E4A4246}" type="presOf" srcId="{307D263E-395E-4AAB-B72C-855417854778}" destId="{3479B124-1C84-4B65-814A-D460A0B22872}" srcOrd="0" destOrd="0" presId="urn:microsoft.com/office/officeart/2005/8/layout/orgChart1"/>
    <dgm:cxn modelId="{4AE59FCE-491E-435C-AD7C-BC12089C4D57}" type="presOf" srcId="{42C90ACD-5E26-49E8-9E8C-51C70BC6400E}" destId="{91DDF693-94F9-4B1C-98B4-1F7D544412D8}" srcOrd="0" destOrd="0" presId="urn:microsoft.com/office/officeart/2005/8/layout/orgChart1"/>
    <dgm:cxn modelId="{78E0B1CE-121B-42F0-98E1-0EC4DA7DF7A8}" srcId="{6CB9C8A7-AB58-433B-91B6-608862F70E81}" destId="{368EFE42-F38F-4117-85EB-FFD23328AFD0}" srcOrd="1" destOrd="0" parTransId="{00E13962-EAD9-4000-8745-7F6ADF6B40CE}" sibTransId="{A4BCD45C-E52A-4A2A-B2CA-9FCD356A6829}"/>
    <dgm:cxn modelId="{DB4BDCD0-F901-4ACC-A0E5-52998E047CE6}" type="presOf" srcId="{74DA0AD1-7017-4532-9D9E-5C42D319A706}" destId="{3414EA80-171B-4776-84A4-883961F86F22}" srcOrd="0" destOrd="0" presId="urn:microsoft.com/office/officeart/2005/8/layout/orgChart1"/>
    <dgm:cxn modelId="{8F3808DC-1491-4C43-91F0-D803A6192AFD}" type="presOf" srcId="{10C1CBAE-762D-4466-929E-42D14294A521}" destId="{E7689C2B-8149-4C7D-B418-FE22B5E1D6C3}" srcOrd="0" destOrd="0" presId="urn:microsoft.com/office/officeart/2005/8/layout/orgChart1"/>
    <dgm:cxn modelId="{D2F5B3DD-59CF-45A2-A38A-09B15A23260A}" type="presOf" srcId="{A2948378-97D6-469C-A566-7A82A9CEA1E1}" destId="{9692F8EB-70E1-460F-951B-921141AC8D07}" srcOrd="1" destOrd="0" presId="urn:microsoft.com/office/officeart/2005/8/layout/orgChart1"/>
    <dgm:cxn modelId="{3D1244E3-6D75-4A43-BA9F-3C65BFBC971C}" srcId="{F668A882-6A99-4535-ADC5-405AEE67FC15}" destId="{83633250-1988-4C08-88F7-CB185941E55A}" srcOrd="1" destOrd="0" parTransId="{2CD8B551-DFE9-48F5-AD2C-80EE4B1FBE89}" sibTransId="{A7A30A71-5C30-43CD-AB1E-0F2C01F96EB2}"/>
    <dgm:cxn modelId="{A22027E4-FA2D-47F8-BC1A-BCC22BE83FA2}" type="presOf" srcId="{04031E7B-C941-44FD-9225-5A979D2CADA0}" destId="{D4147E01-14F4-40F3-9F75-EF6B603ACB2C}" srcOrd="1" destOrd="0" presId="urn:microsoft.com/office/officeart/2005/8/layout/orgChart1"/>
    <dgm:cxn modelId="{4117FCE5-9D81-44D1-AF33-0C1B0C1188F8}" srcId="{22F96984-E03A-4E01-AD66-393B3755FB8A}" destId="{3DCA3BEF-5F99-4FA1-ABFE-E01F4A44A216}" srcOrd="0" destOrd="0" parTransId="{10C1CBAE-762D-4466-929E-42D14294A521}" sibTransId="{CA38FF55-EA60-4F99-A900-7761459AD5FE}"/>
    <dgm:cxn modelId="{D11822E6-54F8-4A1D-829E-7F7603A63205}" type="presOf" srcId="{22F96984-E03A-4E01-AD66-393B3755FB8A}" destId="{2540643A-2BAC-4411-B62F-215D72C3CB15}" srcOrd="0" destOrd="0" presId="urn:microsoft.com/office/officeart/2005/8/layout/orgChart1"/>
    <dgm:cxn modelId="{CBF51CE7-C217-4C25-949D-84124D8D283C}" type="presOf" srcId="{7A43E9DD-31D5-4229-A378-F26475D768D5}" destId="{D8BA095B-D96E-47C2-9D48-E4B510E1BB0B}" srcOrd="1" destOrd="0" presId="urn:microsoft.com/office/officeart/2005/8/layout/orgChart1"/>
    <dgm:cxn modelId="{0F9CE6E9-61D5-4AAF-B923-FE128FDC6C02}" type="presOf" srcId="{7A1A982C-C09D-4BB4-9EAE-EEFB3862DBB4}" destId="{D3145D89-04DC-4A6B-BE09-C5D5638CCCB0}" srcOrd="1" destOrd="0" presId="urn:microsoft.com/office/officeart/2005/8/layout/orgChart1"/>
    <dgm:cxn modelId="{8817EDF7-96BD-44EA-B0F8-C09CF686F227}" type="presOf" srcId="{FC3110C2-D740-4EE9-8F56-EE4EAA223F0B}" destId="{5799E3EB-A3B9-4798-9747-DDA1BC49A902}" srcOrd="0" destOrd="0" presId="urn:microsoft.com/office/officeart/2005/8/layout/orgChart1"/>
    <dgm:cxn modelId="{D2764AFC-392D-4B46-A2E6-BB267223A44A}" type="presOf" srcId="{22F96984-E03A-4E01-AD66-393B3755FB8A}" destId="{CBAE4FDB-7266-4EBD-84E0-7ADCAEE3F301}" srcOrd="1" destOrd="0" presId="urn:microsoft.com/office/officeart/2005/8/layout/orgChart1"/>
    <dgm:cxn modelId="{1D4BD8E9-788D-45A4-A877-1AAE08F71BAF}" type="presParOf" srcId="{31A4F2BA-C9FD-4E03-97E4-263DECBA036A}" destId="{43CC5E4A-27E6-4F03-94E7-8971FF1F89DD}" srcOrd="0" destOrd="0" presId="urn:microsoft.com/office/officeart/2005/8/layout/orgChart1"/>
    <dgm:cxn modelId="{C3EB0958-4A4F-475E-8D3E-BF257B758DB4}" type="presParOf" srcId="{43CC5E4A-27E6-4F03-94E7-8971FF1F89DD}" destId="{32C608E8-C4B1-46CD-AF6D-248E933709C4}" srcOrd="0" destOrd="0" presId="urn:microsoft.com/office/officeart/2005/8/layout/orgChart1"/>
    <dgm:cxn modelId="{A9936E59-36D8-4736-8316-452A2A575685}" type="presParOf" srcId="{32C608E8-C4B1-46CD-AF6D-248E933709C4}" destId="{FB94EEE5-5806-4B45-B2F9-C04EBADC7126}" srcOrd="0" destOrd="0" presId="urn:microsoft.com/office/officeart/2005/8/layout/orgChart1"/>
    <dgm:cxn modelId="{28BA7DBF-8997-4E71-909A-2F4C8D949CCB}" type="presParOf" srcId="{32C608E8-C4B1-46CD-AF6D-248E933709C4}" destId="{D8BA095B-D96E-47C2-9D48-E4B510E1BB0B}" srcOrd="1" destOrd="0" presId="urn:microsoft.com/office/officeart/2005/8/layout/orgChart1"/>
    <dgm:cxn modelId="{BEC51405-8F36-438F-9947-A0A9EF64C57F}" type="presParOf" srcId="{43CC5E4A-27E6-4F03-94E7-8971FF1F89DD}" destId="{2C54BDCC-76CD-442A-A371-E924E2E73768}" srcOrd="1" destOrd="0" presId="urn:microsoft.com/office/officeart/2005/8/layout/orgChart1"/>
    <dgm:cxn modelId="{B8099DBE-9E59-4863-B382-6126E6BF2094}" type="presParOf" srcId="{2C54BDCC-76CD-442A-A371-E924E2E73768}" destId="{0EAD7D82-DE1B-4027-AAAE-9B61A30D05D6}" srcOrd="0" destOrd="0" presId="urn:microsoft.com/office/officeart/2005/8/layout/orgChart1"/>
    <dgm:cxn modelId="{CFB8E9C8-9699-40D2-903B-A068A02412E3}" type="presParOf" srcId="{2C54BDCC-76CD-442A-A371-E924E2E73768}" destId="{D16DD83F-95F3-4646-B6A9-1904FC80791F}" srcOrd="1" destOrd="0" presId="urn:microsoft.com/office/officeart/2005/8/layout/orgChart1"/>
    <dgm:cxn modelId="{258585DC-51A9-4971-9EC1-5A2AD7314978}" type="presParOf" srcId="{D16DD83F-95F3-4646-B6A9-1904FC80791F}" destId="{6A1C31C2-9854-41C0-9AC8-C5FDD6765952}" srcOrd="0" destOrd="0" presId="urn:microsoft.com/office/officeart/2005/8/layout/orgChart1"/>
    <dgm:cxn modelId="{CE53FE86-D5C0-4219-B710-A53747745A02}" type="presParOf" srcId="{6A1C31C2-9854-41C0-9AC8-C5FDD6765952}" destId="{F77287FE-23BE-4E51-8922-D593396A6F06}" srcOrd="0" destOrd="0" presId="urn:microsoft.com/office/officeart/2005/8/layout/orgChart1"/>
    <dgm:cxn modelId="{17699C28-3A63-4034-931E-75D71BD9ED5D}" type="presParOf" srcId="{6A1C31C2-9854-41C0-9AC8-C5FDD6765952}" destId="{0D852C87-AD83-4A27-B5B7-6327F9BECEA1}" srcOrd="1" destOrd="0" presId="urn:microsoft.com/office/officeart/2005/8/layout/orgChart1"/>
    <dgm:cxn modelId="{CBA7E6D2-A0FA-4C81-8B53-570B52AF450B}" type="presParOf" srcId="{D16DD83F-95F3-4646-B6A9-1904FC80791F}" destId="{72B14432-A123-4DD7-BD61-3F77EE9AED27}" srcOrd="1" destOrd="0" presId="urn:microsoft.com/office/officeart/2005/8/layout/orgChart1"/>
    <dgm:cxn modelId="{C888C35E-EA46-4BA9-9346-2D687EAB795B}" type="presParOf" srcId="{72B14432-A123-4DD7-BD61-3F77EE9AED27}" destId="{C36FE81B-2E73-403B-977F-CA0042ABBBFD}" srcOrd="0" destOrd="0" presId="urn:microsoft.com/office/officeart/2005/8/layout/orgChart1"/>
    <dgm:cxn modelId="{B9B7DE9B-D520-455A-AAAD-3005C6D51166}" type="presParOf" srcId="{72B14432-A123-4DD7-BD61-3F77EE9AED27}" destId="{FE87479E-C9A9-442B-BA63-4FD926CC2213}" srcOrd="1" destOrd="0" presId="urn:microsoft.com/office/officeart/2005/8/layout/orgChart1"/>
    <dgm:cxn modelId="{32D75AD6-A4BD-4C0E-9B39-3168DEAB3EEE}" type="presParOf" srcId="{FE87479E-C9A9-442B-BA63-4FD926CC2213}" destId="{4C94F0FF-0ADB-43B5-89AB-3F57ADD4B5FA}" srcOrd="0" destOrd="0" presId="urn:microsoft.com/office/officeart/2005/8/layout/orgChart1"/>
    <dgm:cxn modelId="{A82FEC9A-CEA9-4AD1-8D2D-5D110C1E2931}" type="presParOf" srcId="{4C94F0FF-0ADB-43B5-89AB-3F57ADD4B5FA}" destId="{2973C6C3-2177-4621-ABA1-272D039BEB92}" srcOrd="0" destOrd="0" presId="urn:microsoft.com/office/officeart/2005/8/layout/orgChart1"/>
    <dgm:cxn modelId="{E80DF955-D044-4904-AAD1-6D73D9FD777B}" type="presParOf" srcId="{4C94F0FF-0ADB-43B5-89AB-3F57ADD4B5FA}" destId="{D4147E01-14F4-40F3-9F75-EF6B603ACB2C}" srcOrd="1" destOrd="0" presId="urn:microsoft.com/office/officeart/2005/8/layout/orgChart1"/>
    <dgm:cxn modelId="{6F75893C-B6F6-4CD7-AA8E-FD221FAE53E4}" type="presParOf" srcId="{FE87479E-C9A9-442B-BA63-4FD926CC2213}" destId="{90723F8B-99E5-4BF5-A08A-8098724F2D65}" srcOrd="1" destOrd="0" presId="urn:microsoft.com/office/officeart/2005/8/layout/orgChart1"/>
    <dgm:cxn modelId="{6FE05F96-1C5F-44DE-9D89-3EB7C30CA300}" type="presParOf" srcId="{FE87479E-C9A9-442B-BA63-4FD926CC2213}" destId="{94E98343-1C9E-4679-87F8-0B17FCEB921C}" srcOrd="2" destOrd="0" presId="urn:microsoft.com/office/officeart/2005/8/layout/orgChart1"/>
    <dgm:cxn modelId="{45794173-F684-4587-9278-AF42CC073B37}" type="presParOf" srcId="{72B14432-A123-4DD7-BD61-3F77EE9AED27}" destId="{4248063A-8882-47A5-ACB0-38ED65752740}" srcOrd="2" destOrd="0" presId="urn:microsoft.com/office/officeart/2005/8/layout/orgChart1"/>
    <dgm:cxn modelId="{F71D4CC2-1636-4A10-B4CF-7D4A4CBD02BA}" type="presParOf" srcId="{72B14432-A123-4DD7-BD61-3F77EE9AED27}" destId="{6A627282-DE6D-455F-9AA8-9AAFC3019254}" srcOrd="3" destOrd="0" presId="urn:microsoft.com/office/officeart/2005/8/layout/orgChart1"/>
    <dgm:cxn modelId="{7B7087A0-276D-43DA-916D-63EC32E7B126}" type="presParOf" srcId="{6A627282-DE6D-455F-9AA8-9AAFC3019254}" destId="{F9766504-4B84-4C59-926F-0D37461DF921}" srcOrd="0" destOrd="0" presId="urn:microsoft.com/office/officeart/2005/8/layout/orgChart1"/>
    <dgm:cxn modelId="{57C63D61-015F-4BE8-A053-7DE84595AD99}" type="presParOf" srcId="{F9766504-4B84-4C59-926F-0D37461DF921}" destId="{7CC4FF63-A14A-4E1E-9AC7-BB8D5E32A4A3}" srcOrd="0" destOrd="0" presId="urn:microsoft.com/office/officeart/2005/8/layout/orgChart1"/>
    <dgm:cxn modelId="{EF71A90D-B876-427A-859C-D4E7C011C22F}" type="presParOf" srcId="{F9766504-4B84-4C59-926F-0D37461DF921}" destId="{0998FDCA-0F31-4627-AB68-58117DFD71D4}" srcOrd="1" destOrd="0" presId="urn:microsoft.com/office/officeart/2005/8/layout/orgChart1"/>
    <dgm:cxn modelId="{625FDB62-FEC2-4647-85EA-8D5691064D16}" type="presParOf" srcId="{6A627282-DE6D-455F-9AA8-9AAFC3019254}" destId="{EF783F54-F80A-40FA-9AE7-63EAC1A9FBB3}" srcOrd="1" destOrd="0" presId="urn:microsoft.com/office/officeart/2005/8/layout/orgChart1"/>
    <dgm:cxn modelId="{9A2D07F3-0C6E-40F6-844F-AA39AAC8A333}" type="presParOf" srcId="{6A627282-DE6D-455F-9AA8-9AAFC3019254}" destId="{F03DEF1C-E5F9-4927-9F07-55603976227D}" srcOrd="2" destOrd="0" presId="urn:microsoft.com/office/officeart/2005/8/layout/orgChart1"/>
    <dgm:cxn modelId="{A98C46D5-8ABD-4A17-ABB5-23949992F44E}" type="presParOf" srcId="{D16DD83F-95F3-4646-B6A9-1904FC80791F}" destId="{13A24F39-738F-4E58-8C08-009E552F5E9C}" srcOrd="2" destOrd="0" presId="urn:microsoft.com/office/officeart/2005/8/layout/orgChart1"/>
    <dgm:cxn modelId="{97795AB5-FD61-4E2D-A9F1-0B6B219E8AB6}" type="presParOf" srcId="{2C54BDCC-76CD-442A-A371-E924E2E73768}" destId="{B9C76A39-408D-4B0B-B2F8-745F4471CFE5}" srcOrd="2" destOrd="0" presId="urn:microsoft.com/office/officeart/2005/8/layout/orgChart1"/>
    <dgm:cxn modelId="{F4DD0D9E-0285-4785-A745-70188D20BA2A}" type="presParOf" srcId="{2C54BDCC-76CD-442A-A371-E924E2E73768}" destId="{2FFCBDD1-6D4E-4CD1-98CB-70A597210869}" srcOrd="3" destOrd="0" presId="urn:microsoft.com/office/officeart/2005/8/layout/orgChart1"/>
    <dgm:cxn modelId="{CEE2F41E-485D-4EE6-AEC3-63411AD8BD9E}" type="presParOf" srcId="{2FFCBDD1-6D4E-4CD1-98CB-70A597210869}" destId="{D3DCD20E-5301-4898-A46B-747554A310D6}" srcOrd="0" destOrd="0" presId="urn:microsoft.com/office/officeart/2005/8/layout/orgChart1"/>
    <dgm:cxn modelId="{C8A71730-A8D9-4304-A248-5BCE6B3C67CD}" type="presParOf" srcId="{D3DCD20E-5301-4898-A46B-747554A310D6}" destId="{609B8CDF-033C-4648-87FA-6B402B4ED3C7}" srcOrd="0" destOrd="0" presId="urn:microsoft.com/office/officeart/2005/8/layout/orgChart1"/>
    <dgm:cxn modelId="{3D24239F-30A1-4B9E-AF4E-168F1D12F382}" type="presParOf" srcId="{D3DCD20E-5301-4898-A46B-747554A310D6}" destId="{022E7804-B863-4AD9-842E-4AEC4D5CA532}" srcOrd="1" destOrd="0" presId="urn:microsoft.com/office/officeart/2005/8/layout/orgChart1"/>
    <dgm:cxn modelId="{CE821FBA-FCDC-4329-9B7C-D75207E20BD0}" type="presParOf" srcId="{2FFCBDD1-6D4E-4CD1-98CB-70A597210869}" destId="{E019D0C1-A532-4E6B-BF5C-FFC63616E926}" srcOrd="1" destOrd="0" presId="urn:microsoft.com/office/officeart/2005/8/layout/orgChart1"/>
    <dgm:cxn modelId="{D4EC7FA6-64AE-482F-AA1F-EF41EB4AE200}" type="presParOf" srcId="{E019D0C1-A532-4E6B-BF5C-FFC63616E926}" destId="{91DDF693-94F9-4B1C-98B4-1F7D544412D8}" srcOrd="0" destOrd="0" presId="urn:microsoft.com/office/officeart/2005/8/layout/orgChart1"/>
    <dgm:cxn modelId="{D926CD2C-755D-4D95-B786-189F7E956E20}" type="presParOf" srcId="{E019D0C1-A532-4E6B-BF5C-FFC63616E926}" destId="{49B1B713-4C6F-4B88-8401-1A8BB4F8F368}" srcOrd="1" destOrd="0" presId="urn:microsoft.com/office/officeart/2005/8/layout/orgChart1"/>
    <dgm:cxn modelId="{EAC4F606-CBB8-482F-A34E-6B945A1C6E53}" type="presParOf" srcId="{49B1B713-4C6F-4B88-8401-1A8BB4F8F368}" destId="{80631A9C-E777-4782-AC37-F1CA35DD5A1E}" srcOrd="0" destOrd="0" presId="urn:microsoft.com/office/officeart/2005/8/layout/orgChart1"/>
    <dgm:cxn modelId="{6F1C8B93-6B54-4163-868C-DE4073DD119A}" type="presParOf" srcId="{80631A9C-E777-4782-AC37-F1CA35DD5A1E}" destId="{CDA9E631-60A6-4D84-B9A3-56DB157FAEDD}" srcOrd="0" destOrd="0" presId="urn:microsoft.com/office/officeart/2005/8/layout/orgChart1"/>
    <dgm:cxn modelId="{84CA5829-B45B-4E76-A90C-23C92F2247E5}" type="presParOf" srcId="{80631A9C-E777-4782-AC37-F1CA35DD5A1E}" destId="{A59960A8-2100-4C57-B927-28CF71C78C95}" srcOrd="1" destOrd="0" presId="urn:microsoft.com/office/officeart/2005/8/layout/orgChart1"/>
    <dgm:cxn modelId="{46CD8BDE-5A6D-4C14-BDA3-D0FAFECAAFDC}" type="presParOf" srcId="{49B1B713-4C6F-4B88-8401-1A8BB4F8F368}" destId="{770AFB7D-2E95-4F82-9C9B-ADA90B672DD7}" srcOrd="1" destOrd="0" presId="urn:microsoft.com/office/officeart/2005/8/layout/orgChart1"/>
    <dgm:cxn modelId="{F1D670EE-3066-4BB2-BB9A-F915C237FA59}" type="presParOf" srcId="{49B1B713-4C6F-4B88-8401-1A8BB4F8F368}" destId="{AF45855F-D653-41D1-A588-0B9939FE6A77}" srcOrd="2" destOrd="0" presId="urn:microsoft.com/office/officeart/2005/8/layout/orgChart1"/>
    <dgm:cxn modelId="{F8E3989F-0EAE-48B4-912D-73C8436A6CA8}" type="presParOf" srcId="{E019D0C1-A532-4E6B-BF5C-FFC63616E926}" destId="{3479B124-1C84-4B65-814A-D460A0B22872}" srcOrd="2" destOrd="0" presId="urn:microsoft.com/office/officeart/2005/8/layout/orgChart1"/>
    <dgm:cxn modelId="{B5288C9C-EDBA-4C86-971F-8E6F12B51367}" type="presParOf" srcId="{E019D0C1-A532-4E6B-BF5C-FFC63616E926}" destId="{E60A9A39-B996-4CAB-B4F8-213CF612AC25}" srcOrd="3" destOrd="0" presId="urn:microsoft.com/office/officeart/2005/8/layout/orgChart1"/>
    <dgm:cxn modelId="{6A0719EE-7D4A-4A03-A6AE-CA1720B7B423}" type="presParOf" srcId="{E60A9A39-B996-4CAB-B4F8-213CF612AC25}" destId="{1DBC7F5A-8DDA-49F3-AD84-638C504565C3}" srcOrd="0" destOrd="0" presId="urn:microsoft.com/office/officeart/2005/8/layout/orgChart1"/>
    <dgm:cxn modelId="{4E90F8D0-E0B8-43FA-8EC4-FA2BAF408389}" type="presParOf" srcId="{1DBC7F5A-8DDA-49F3-AD84-638C504565C3}" destId="{7CE83D37-94A8-413D-AFD1-D76FE8D276F8}" srcOrd="0" destOrd="0" presId="urn:microsoft.com/office/officeart/2005/8/layout/orgChart1"/>
    <dgm:cxn modelId="{53A4D36A-CD4A-4989-B809-BD2EC0A01315}" type="presParOf" srcId="{1DBC7F5A-8DDA-49F3-AD84-638C504565C3}" destId="{6F3F6862-5328-46C8-8ADA-86CD0E13E3AF}" srcOrd="1" destOrd="0" presId="urn:microsoft.com/office/officeart/2005/8/layout/orgChart1"/>
    <dgm:cxn modelId="{DC60EC72-2A1C-4FEC-859A-18B3481DCCAA}" type="presParOf" srcId="{E60A9A39-B996-4CAB-B4F8-213CF612AC25}" destId="{329BEB29-183D-42F8-B929-221F1A0839FA}" srcOrd="1" destOrd="0" presId="urn:microsoft.com/office/officeart/2005/8/layout/orgChart1"/>
    <dgm:cxn modelId="{231F6325-7DBA-4D23-801E-55E00DCABD4A}" type="presParOf" srcId="{E60A9A39-B996-4CAB-B4F8-213CF612AC25}" destId="{FDC25BB7-B79F-4675-83FB-B2AF54653BC8}" srcOrd="2" destOrd="0" presId="urn:microsoft.com/office/officeart/2005/8/layout/orgChart1"/>
    <dgm:cxn modelId="{06115486-BA15-4ECC-B214-51F9DFCDA6B3}" type="presParOf" srcId="{2FFCBDD1-6D4E-4CD1-98CB-70A597210869}" destId="{40DB668F-52FB-4C2C-ACB6-E63B86FAD3D5}" srcOrd="2" destOrd="0" presId="urn:microsoft.com/office/officeart/2005/8/layout/orgChart1"/>
    <dgm:cxn modelId="{EE8DD690-16CA-4A10-9F52-D5BBFB4A5469}" type="presParOf" srcId="{2C54BDCC-76CD-442A-A371-E924E2E73768}" destId="{73040370-5DB9-4BE4-BA66-1BAEE4A0AB98}" srcOrd="4" destOrd="0" presId="urn:microsoft.com/office/officeart/2005/8/layout/orgChart1"/>
    <dgm:cxn modelId="{CF74EB48-5C77-4A76-83CB-C642705B4B12}" type="presParOf" srcId="{2C54BDCC-76CD-442A-A371-E924E2E73768}" destId="{A55D990E-5336-46AC-B13E-62F35964964A}" srcOrd="5" destOrd="0" presId="urn:microsoft.com/office/officeart/2005/8/layout/orgChart1"/>
    <dgm:cxn modelId="{FA7968CE-96D5-4F10-B09A-845CB2109196}" type="presParOf" srcId="{A55D990E-5336-46AC-B13E-62F35964964A}" destId="{EE9D11FC-3437-4806-B828-A7D5B6AD99AB}" srcOrd="0" destOrd="0" presId="urn:microsoft.com/office/officeart/2005/8/layout/orgChart1"/>
    <dgm:cxn modelId="{336912B8-53C9-4663-8F6D-72990551BF62}" type="presParOf" srcId="{EE9D11FC-3437-4806-B828-A7D5B6AD99AB}" destId="{F1F81479-CFB0-4B25-95DC-9AB63F83808A}" srcOrd="0" destOrd="0" presId="urn:microsoft.com/office/officeart/2005/8/layout/orgChart1"/>
    <dgm:cxn modelId="{4D34C0E2-1C18-4BF6-98E1-F7206E22CCB0}" type="presParOf" srcId="{EE9D11FC-3437-4806-B828-A7D5B6AD99AB}" destId="{77095F9E-187E-43DB-822F-25DCAA245D36}" srcOrd="1" destOrd="0" presId="urn:microsoft.com/office/officeart/2005/8/layout/orgChart1"/>
    <dgm:cxn modelId="{07318531-FC8D-47CB-91C0-2CF85E6365AF}" type="presParOf" srcId="{A55D990E-5336-46AC-B13E-62F35964964A}" destId="{77D446BC-C6F1-4420-A4FB-49F5707643CC}" srcOrd="1" destOrd="0" presId="urn:microsoft.com/office/officeart/2005/8/layout/orgChart1"/>
    <dgm:cxn modelId="{6892EBD9-9C7E-41D9-B894-F1C9FE035313}" type="presParOf" srcId="{77D446BC-C6F1-4420-A4FB-49F5707643CC}" destId="{CCE85C0E-6231-47C3-8E8C-57E2A243D66E}" srcOrd="0" destOrd="0" presId="urn:microsoft.com/office/officeart/2005/8/layout/orgChart1"/>
    <dgm:cxn modelId="{DCD0FE23-0CF1-4350-A42E-51DEE341AB14}" type="presParOf" srcId="{77D446BC-C6F1-4420-A4FB-49F5707643CC}" destId="{BECD0C9F-B0D3-4523-BB19-24F049B7D8E2}" srcOrd="1" destOrd="0" presId="urn:microsoft.com/office/officeart/2005/8/layout/orgChart1"/>
    <dgm:cxn modelId="{618D7ECC-253F-44B7-8E1D-C536A9ABF0FC}" type="presParOf" srcId="{BECD0C9F-B0D3-4523-BB19-24F049B7D8E2}" destId="{D857D421-D0F7-4827-863A-A3331013E36F}" srcOrd="0" destOrd="0" presId="urn:microsoft.com/office/officeart/2005/8/layout/orgChart1"/>
    <dgm:cxn modelId="{5235B329-BE08-4DCB-8F07-BB1AAD52089F}" type="presParOf" srcId="{D857D421-D0F7-4827-863A-A3331013E36F}" destId="{DB535389-E171-4D48-8DE5-59A988F5091F}" srcOrd="0" destOrd="0" presId="urn:microsoft.com/office/officeart/2005/8/layout/orgChart1"/>
    <dgm:cxn modelId="{C96B5C7C-7523-4189-AD82-4D9E447A6BC5}" type="presParOf" srcId="{D857D421-D0F7-4827-863A-A3331013E36F}" destId="{D3145D89-04DC-4A6B-BE09-C5D5638CCCB0}" srcOrd="1" destOrd="0" presId="urn:microsoft.com/office/officeart/2005/8/layout/orgChart1"/>
    <dgm:cxn modelId="{50B7E499-7333-4E15-BBAA-0CB3B98C47F1}" type="presParOf" srcId="{BECD0C9F-B0D3-4523-BB19-24F049B7D8E2}" destId="{22A1C9E8-265A-4962-8217-5B012E5DE60B}" srcOrd="1" destOrd="0" presId="urn:microsoft.com/office/officeart/2005/8/layout/orgChart1"/>
    <dgm:cxn modelId="{9578EDE8-6AB5-462A-8D71-9FBEACA0C753}" type="presParOf" srcId="{BECD0C9F-B0D3-4523-BB19-24F049B7D8E2}" destId="{14A70A5F-145F-4BA4-8EDF-0572E063670A}" srcOrd="2" destOrd="0" presId="urn:microsoft.com/office/officeart/2005/8/layout/orgChart1"/>
    <dgm:cxn modelId="{EB797867-77EA-4B59-B777-7B833AB972A9}" type="presParOf" srcId="{77D446BC-C6F1-4420-A4FB-49F5707643CC}" destId="{0E54638C-BFCD-4BB8-86EE-722B8039873E}" srcOrd="2" destOrd="0" presId="urn:microsoft.com/office/officeart/2005/8/layout/orgChart1"/>
    <dgm:cxn modelId="{B28387C0-2842-4668-83EA-B991BD498F51}" type="presParOf" srcId="{77D446BC-C6F1-4420-A4FB-49F5707643CC}" destId="{5935E0C5-3C2A-4058-A55D-A5AAC70F622B}" srcOrd="3" destOrd="0" presId="urn:microsoft.com/office/officeart/2005/8/layout/orgChart1"/>
    <dgm:cxn modelId="{EEFD5975-6F73-4D26-BC70-85F1CD3BF86D}" type="presParOf" srcId="{5935E0C5-3C2A-4058-A55D-A5AAC70F622B}" destId="{ED8D142B-0965-4D3D-BAFD-D7DC93203AAA}" srcOrd="0" destOrd="0" presId="urn:microsoft.com/office/officeart/2005/8/layout/orgChart1"/>
    <dgm:cxn modelId="{98DD5313-04E4-4F96-A74F-3B4CAC2A1BB3}" type="presParOf" srcId="{ED8D142B-0965-4D3D-BAFD-D7DC93203AAA}" destId="{576B2E97-5EAD-438E-B2C8-9C4198F404EB}" srcOrd="0" destOrd="0" presId="urn:microsoft.com/office/officeart/2005/8/layout/orgChart1"/>
    <dgm:cxn modelId="{76AD0B68-BA6E-4ADD-A1E6-D087B3C633A5}" type="presParOf" srcId="{ED8D142B-0965-4D3D-BAFD-D7DC93203AAA}" destId="{9692F8EB-70E1-460F-951B-921141AC8D07}" srcOrd="1" destOrd="0" presId="urn:microsoft.com/office/officeart/2005/8/layout/orgChart1"/>
    <dgm:cxn modelId="{6AFA4746-8C08-4510-B200-0EB218185F4F}" type="presParOf" srcId="{5935E0C5-3C2A-4058-A55D-A5AAC70F622B}" destId="{2CA8AE4C-08CD-427B-9BC4-0E8B65471B38}" srcOrd="1" destOrd="0" presId="urn:microsoft.com/office/officeart/2005/8/layout/orgChart1"/>
    <dgm:cxn modelId="{0310ABC7-95F9-436C-88CB-2B915457472D}" type="presParOf" srcId="{5935E0C5-3C2A-4058-A55D-A5AAC70F622B}" destId="{6993BA77-5A46-4BA8-B44D-30DAD9E4A1C1}" srcOrd="2" destOrd="0" presId="urn:microsoft.com/office/officeart/2005/8/layout/orgChart1"/>
    <dgm:cxn modelId="{9391FB1C-3155-40B3-9C85-42ED56F4B743}" type="presParOf" srcId="{A55D990E-5336-46AC-B13E-62F35964964A}" destId="{E066DB0A-4878-4559-88A6-F4A1C702371D}" srcOrd="2" destOrd="0" presId="urn:microsoft.com/office/officeart/2005/8/layout/orgChart1"/>
    <dgm:cxn modelId="{7930EE1D-7DBE-427E-98C8-198BF9CD61A9}" type="presParOf" srcId="{2C54BDCC-76CD-442A-A371-E924E2E73768}" destId="{5799E3EB-A3B9-4798-9747-DDA1BC49A902}" srcOrd="6" destOrd="0" presId="urn:microsoft.com/office/officeart/2005/8/layout/orgChart1"/>
    <dgm:cxn modelId="{28EC5969-5263-48A4-A4AA-03400F3D20CE}" type="presParOf" srcId="{2C54BDCC-76CD-442A-A371-E924E2E73768}" destId="{CF093E1B-9085-42C9-9EF7-FA5C95F8D51C}" srcOrd="7" destOrd="0" presId="urn:microsoft.com/office/officeart/2005/8/layout/orgChart1"/>
    <dgm:cxn modelId="{0D06C114-B13A-4C4D-A5C4-2E9DE9D118E0}" type="presParOf" srcId="{CF093E1B-9085-42C9-9EF7-FA5C95F8D51C}" destId="{BA9CAF15-4FFB-4F54-BD60-0F8F0417BCE7}" srcOrd="0" destOrd="0" presId="urn:microsoft.com/office/officeart/2005/8/layout/orgChart1"/>
    <dgm:cxn modelId="{6DAA7CEF-5C3A-4DDA-8170-4092EBECE808}" type="presParOf" srcId="{BA9CAF15-4FFB-4F54-BD60-0F8F0417BCE7}" destId="{2540643A-2BAC-4411-B62F-215D72C3CB15}" srcOrd="0" destOrd="0" presId="urn:microsoft.com/office/officeart/2005/8/layout/orgChart1"/>
    <dgm:cxn modelId="{A978BD75-4BFA-43C1-9D14-390EEC1A220D}" type="presParOf" srcId="{BA9CAF15-4FFB-4F54-BD60-0F8F0417BCE7}" destId="{CBAE4FDB-7266-4EBD-84E0-7ADCAEE3F301}" srcOrd="1" destOrd="0" presId="urn:microsoft.com/office/officeart/2005/8/layout/orgChart1"/>
    <dgm:cxn modelId="{2EA6EB02-BBF1-4B90-A1E0-38255EC10CF2}" type="presParOf" srcId="{CF093E1B-9085-42C9-9EF7-FA5C95F8D51C}" destId="{AFC2BA26-FCDF-446D-8DD2-D43FC8365FB7}" srcOrd="1" destOrd="0" presId="urn:microsoft.com/office/officeart/2005/8/layout/orgChart1"/>
    <dgm:cxn modelId="{B831E98E-803A-4D24-B086-C081A3A88A97}" type="presParOf" srcId="{AFC2BA26-FCDF-446D-8DD2-D43FC8365FB7}" destId="{E7689C2B-8149-4C7D-B418-FE22B5E1D6C3}" srcOrd="0" destOrd="0" presId="urn:microsoft.com/office/officeart/2005/8/layout/orgChart1"/>
    <dgm:cxn modelId="{CDE6C37D-706F-41FC-B25D-E957A15B7EED}" type="presParOf" srcId="{AFC2BA26-FCDF-446D-8DD2-D43FC8365FB7}" destId="{CB11B294-579B-4CEB-BB79-0A30F3AB8656}" srcOrd="1" destOrd="0" presId="urn:microsoft.com/office/officeart/2005/8/layout/orgChart1"/>
    <dgm:cxn modelId="{602D08F6-6153-4DFD-AE30-41298F2ED2EA}" type="presParOf" srcId="{CB11B294-579B-4CEB-BB79-0A30F3AB8656}" destId="{EAC0D20B-E803-45A5-8EE5-E9DFC415B115}" srcOrd="0" destOrd="0" presId="urn:microsoft.com/office/officeart/2005/8/layout/orgChart1"/>
    <dgm:cxn modelId="{7E1F7634-D96C-4E5B-BE64-3BD4209FA24F}" type="presParOf" srcId="{EAC0D20B-E803-45A5-8EE5-E9DFC415B115}" destId="{81F105A6-A3BB-4B1E-8F10-C198761A20C1}" srcOrd="0" destOrd="0" presId="urn:microsoft.com/office/officeart/2005/8/layout/orgChart1"/>
    <dgm:cxn modelId="{4C851075-3541-4D15-92AD-8FFC2FCF998C}" type="presParOf" srcId="{EAC0D20B-E803-45A5-8EE5-E9DFC415B115}" destId="{9AD79F89-B301-46F5-9A03-1249EB55D54D}" srcOrd="1" destOrd="0" presId="urn:microsoft.com/office/officeart/2005/8/layout/orgChart1"/>
    <dgm:cxn modelId="{4D861FF7-97BF-4E6B-979D-CABE7B956F1D}" type="presParOf" srcId="{CB11B294-579B-4CEB-BB79-0A30F3AB8656}" destId="{439C574E-59D8-40DA-9682-7B1756924FF6}" srcOrd="1" destOrd="0" presId="urn:microsoft.com/office/officeart/2005/8/layout/orgChart1"/>
    <dgm:cxn modelId="{E9422B37-D136-42B8-AA56-D0E4549F3B17}" type="presParOf" srcId="{CB11B294-579B-4CEB-BB79-0A30F3AB8656}" destId="{1DDE689B-FDFD-498F-B2CE-C00742EBA39B}" srcOrd="2" destOrd="0" presId="urn:microsoft.com/office/officeart/2005/8/layout/orgChart1"/>
    <dgm:cxn modelId="{80D05053-7F95-40DB-A7FD-5ED6EE029F77}" type="presParOf" srcId="{AFC2BA26-FCDF-446D-8DD2-D43FC8365FB7}" destId="{AC810A8F-A016-4D97-954C-45CCA60783F8}" srcOrd="2" destOrd="0" presId="urn:microsoft.com/office/officeart/2005/8/layout/orgChart1"/>
    <dgm:cxn modelId="{2B7F4D74-B9B2-47E6-B7E2-F7DEB46EDB49}" type="presParOf" srcId="{AFC2BA26-FCDF-446D-8DD2-D43FC8365FB7}" destId="{5B9F6CA6-4FED-4E1F-AF24-F793A4B242F7}" srcOrd="3" destOrd="0" presId="urn:microsoft.com/office/officeart/2005/8/layout/orgChart1"/>
    <dgm:cxn modelId="{86BB79BF-761B-4BA7-84EA-3BE515F0D506}" type="presParOf" srcId="{5B9F6CA6-4FED-4E1F-AF24-F793A4B242F7}" destId="{8CF4FDBA-7F37-4088-9101-1379AE3A625E}" srcOrd="0" destOrd="0" presId="urn:microsoft.com/office/officeart/2005/8/layout/orgChart1"/>
    <dgm:cxn modelId="{E3D8FE7D-AEA2-4F84-8EE4-1F09815F3D94}" type="presParOf" srcId="{8CF4FDBA-7F37-4088-9101-1379AE3A625E}" destId="{67090261-4C1C-4413-8587-E494A6D219EE}" srcOrd="0" destOrd="0" presId="urn:microsoft.com/office/officeart/2005/8/layout/orgChart1"/>
    <dgm:cxn modelId="{3893DE5F-D458-47D6-A4B9-EF14F78364C7}" type="presParOf" srcId="{8CF4FDBA-7F37-4088-9101-1379AE3A625E}" destId="{A75BC8D3-9017-423B-9B6E-497376020EE3}" srcOrd="1" destOrd="0" presId="urn:microsoft.com/office/officeart/2005/8/layout/orgChart1"/>
    <dgm:cxn modelId="{2B4F7E78-B5B0-4E4F-B44A-6AF33BFA9D81}" type="presParOf" srcId="{5B9F6CA6-4FED-4E1F-AF24-F793A4B242F7}" destId="{79F7FA60-F8AF-4A3C-AE03-089C33C280EF}" srcOrd="1" destOrd="0" presId="urn:microsoft.com/office/officeart/2005/8/layout/orgChart1"/>
    <dgm:cxn modelId="{AB3EB15A-EB4A-46CB-93FC-9404ED3CE8FC}" type="presParOf" srcId="{5B9F6CA6-4FED-4E1F-AF24-F793A4B242F7}" destId="{9B23EC26-4B22-469A-8224-A286B2D65A3B}" srcOrd="2" destOrd="0" presId="urn:microsoft.com/office/officeart/2005/8/layout/orgChart1"/>
    <dgm:cxn modelId="{8A684BF2-D42C-4ACA-93A6-926010544913}" type="presParOf" srcId="{AFC2BA26-FCDF-446D-8DD2-D43FC8365FB7}" destId="{5B7982C1-B50D-46E9-BA6C-80579AF40414}" srcOrd="4" destOrd="0" presId="urn:microsoft.com/office/officeart/2005/8/layout/orgChart1"/>
    <dgm:cxn modelId="{F84E4A37-8769-4029-B0F2-6FEF79AF6286}" type="presParOf" srcId="{AFC2BA26-FCDF-446D-8DD2-D43FC8365FB7}" destId="{236F51A1-8370-428B-80C5-FAA137CA20F4}" srcOrd="5" destOrd="0" presId="urn:microsoft.com/office/officeart/2005/8/layout/orgChart1"/>
    <dgm:cxn modelId="{576AE484-952D-43D7-AD0A-3426BA711B54}" type="presParOf" srcId="{236F51A1-8370-428B-80C5-FAA137CA20F4}" destId="{7E96E8B6-0D08-40CD-8CEB-0A7FCEE9DBC5}" srcOrd="0" destOrd="0" presId="urn:microsoft.com/office/officeart/2005/8/layout/orgChart1"/>
    <dgm:cxn modelId="{CF31DDC7-146D-4335-9076-82CADA721F09}" type="presParOf" srcId="{7E96E8B6-0D08-40CD-8CEB-0A7FCEE9DBC5}" destId="{EA49F6F8-97D2-47C6-95A6-3E01BE58B893}" srcOrd="0" destOrd="0" presId="urn:microsoft.com/office/officeart/2005/8/layout/orgChart1"/>
    <dgm:cxn modelId="{5194065A-8508-4FD9-8280-338EF714A945}" type="presParOf" srcId="{7E96E8B6-0D08-40CD-8CEB-0A7FCEE9DBC5}" destId="{436F5206-2BC9-4E77-8A80-1CBA74CDA5A4}" srcOrd="1" destOrd="0" presId="urn:microsoft.com/office/officeart/2005/8/layout/orgChart1"/>
    <dgm:cxn modelId="{DBC435F8-64EF-477E-A79E-898EA4736A4F}" type="presParOf" srcId="{236F51A1-8370-428B-80C5-FAA137CA20F4}" destId="{834204FB-9AF5-4579-9EBA-077D054E30B4}" srcOrd="1" destOrd="0" presId="urn:microsoft.com/office/officeart/2005/8/layout/orgChart1"/>
    <dgm:cxn modelId="{0CC5550A-885D-4884-9D3F-D2CA02266427}" type="presParOf" srcId="{236F51A1-8370-428B-80C5-FAA137CA20F4}" destId="{71531CED-7C2A-4F09-AAAA-558370DD2F22}" srcOrd="2" destOrd="0" presId="urn:microsoft.com/office/officeart/2005/8/layout/orgChart1"/>
    <dgm:cxn modelId="{4263B960-E7ED-4143-AB92-653C1CB854D4}" type="presParOf" srcId="{CF093E1B-9085-42C9-9EF7-FA5C95F8D51C}" destId="{0DB73B93-E9C8-4C39-8CC3-D2E7744E5AF6}" srcOrd="2" destOrd="0" presId="urn:microsoft.com/office/officeart/2005/8/layout/orgChart1"/>
    <dgm:cxn modelId="{50C1408D-5988-4CB9-9AFA-B476626E6EAF}" type="presParOf" srcId="{43CC5E4A-27E6-4F03-94E7-8971FF1F89DD}" destId="{28FC6808-84B2-4E42-BCB8-A97FAC55E228}" srcOrd="2" destOrd="0" presId="urn:microsoft.com/office/officeart/2005/8/layout/orgChart1"/>
    <dgm:cxn modelId="{24DFF06B-099F-4EB7-8546-4B412C9DAF62}" type="presParOf" srcId="{28FC6808-84B2-4E42-BCB8-A97FAC55E228}" destId="{2565F143-AF87-4FFF-A68F-492AF5F81935}" srcOrd="0" destOrd="0" presId="urn:microsoft.com/office/officeart/2005/8/layout/orgChart1"/>
    <dgm:cxn modelId="{094DF99E-9AA2-49A8-95C5-A5958D3E3B3B}" type="presParOf" srcId="{28FC6808-84B2-4E42-BCB8-A97FAC55E228}" destId="{587F212C-F0CC-49EF-A94D-E25B56121708}" srcOrd="1" destOrd="0" presId="urn:microsoft.com/office/officeart/2005/8/layout/orgChart1"/>
    <dgm:cxn modelId="{84BFE9C4-3464-496D-82D8-A44E0D0B95AA}" type="presParOf" srcId="{587F212C-F0CC-49EF-A94D-E25B56121708}" destId="{5C9B8CBE-B300-48D4-B10E-D044333BF1E5}" srcOrd="0" destOrd="0" presId="urn:microsoft.com/office/officeart/2005/8/layout/orgChart1"/>
    <dgm:cxn modelId="{13AABEFE-4359-4164-87D7-21C6CABCE4CD}" type="presParOf" srcId="{5C9B8CBE-B300-48D4-B10E-D044333BF1E5}" destId="{A533686D-297E-446C-A41B-9C197794D274}" srcOrd="0" destOrd="0" presId="urn:microsoft.com/office/officeart/2005/8/layout/orgChart1"/>
    <dgm:cxn modelId="{69CE4E50-F5F1-4416-A8E8-0B541D7FABB8}" type="presParOf" srcId="{5C9B8CBE-B300-48D4-B10E-D044333BF1E5}" destId="{D33A6543-06D2-46D9-9308-6819F32FD4D2}" srcOrd="1" destOrd="0" presId="urn:microsoft.com/office/officeart/2005/8/layout/orgChart1"/>
    <dgm:cxn modelId="{E9AA3F7E-7F36-4A81-ACC3-BFD0F650861B}" type="presParOf" srcId="{587F212C-F0CC-49EF-A94D-E25B56121708}" destId="{47AF3EC5-746A-4802-9D63-A9239BD8BE6C}" srcOrd="1" destOrd="0" presId="urn:microsoft.com/office/officeart/2005/8/layout/orgChart1"/>
    <dgm:cxn modelId="{74D822B9-492A-4474-AF0E-CFF848E54F71}" type="presParOf" srcId="{587F212C-F0CC-49EF-A94D-E25B56121708}" destId="{1D88E8E6-1AC1-4520-88DA-89BAB52147E4}" srcOrd="2" destOrd="0" presId="urn:microsoft.com/office/officeart/2005/8/layout/orgChart1"/>
    <dgm:cxn modelId="{4BEA5357-0D0F-4CF8-B721-DFF86461D7B9}" type="presParOf" srcId="{31A4F2BA-C9FD-4E03-97E4-263DECBA036A}" destId="{8A11CC35-094B-4BEC-B69B-3B556B1F4186}" srcOrd="1" destOrd="0" presId="urn:microsoft.com/office/officeart/2005/8/layout/orgChart1"/>
    <dgm:cxn modelId="{0CC30F79-A3E0-4468-97B2-C8D40FF25AF3}" type="presParOf" srcId="{8A11CC35-094B-4BEC-B69B-3B556B1F4186}" destId="{A13AFE4B-7083-4119-8724-B2E768046CE4}" srcOrd="0" destOrd="0" presId="urn:microsoft.com/office/officeart/2005/8/layout/orgChart1"/>
    <dgm:cxn modelId="{E59A98F5-B1C1-49E0-A36C-4E9B6D16D5B6}" type="presParOf" srcId="{A13AFE4B-7083-4119-8724-B2E768046CE4}" destId="{85F52B2E-8259-481B-8A0A-B4202DB270DC}" srcOrd="0" destOrd="0" presId="urn:microsoft.com/office/officeart/2005/8/layout/orgChart1"/>
    <dgm:cxn modelId="{659EF324-6C60-4FB1-9C99-A73546828CC6}" type="presParOf" srcId="{A13AFE4B-7083-4119-8724-B2E768046CE4}" destId="{69F41BDF-3F00-45EF-83C0-2D0193A60926}" srcOrd="1" destOrd="0" presId="urn:microsoft.com/office/officeart/2005/8/layout/orgChart1"/>
    <dgm:cxn modelId="{DC550892-5881-4E2C-9820-5E9579C97034}" type="presParOf" srcId="{8A11CC35-094B-4BEC-B69B-3B556B1F4186}" destId="{1312BA08-D3AD-4FF1-85F6-FE0E35CC391D}" srcOrd="1" destOrd="0" presId="urn:microsoft.com/office/officeart/2005/8/layout/orgChart1"/>
    <dgm:cxn modelId="{E7FC1CB4-75DD-4B8B-9533-A2698BDFE13C}" type="presParOf" srcId="{8A11CC35-094B-4BEC-B69B-3B556B1F4186}" destId="{C04E5969-B877-491C-9DCE-F2A97A5A9D5E}" srcOrd="2" destOrd="0" presId="urn:microsoft.com/office/officeart/2005/8/layout/orgChart1"/>
    <dgm:cxn modelId="{72F22E5D-97EF-4851-B826-19706252E352}" type="presParOf" srcId="{31A4F2BA-C9FD-4E03-97E4-263DECBA036A}" destId="{FD00D598-4FD6-4B20-A22F-6DDD1ADC8680}" srcOrd="2" destOrd="0" presId="urn:microsoft.com/office/officeart/2005/8/layout/orgChart1"/>
    <dgm:cxn modelId="{B0A699B9-7514-4718-BE89-765955C4B7B4}" type="presParOf" srcId="{FD00D598-4FD6-4B20-A22F-6DDD1ADC8680}" destId="{D4F245BC-C159-459E-A352-E374F0046380}" srcOrd="0" destOrd="0" presId="urn:microsoft.com/office/officeart/2005/8/layout/orgChart1"/>
    <dgm:cxn modelId="{0D471E89-45C7-4C11-B121-3B70B9F36EEC}" type="presParOf" srcId="{D4F245BC-C159-459E-A352-E374F0046380}" destId="{3414EA80-171B-4776-84A4-883961F86F22}" srcOrd="0" destOrd="0" presId="urn:microsoft.com/office/officeart/2005/8/layout/orgChart1"/>
    <dgm:cxn modelId="{BB3B38FC-D129-4B2C-9F5E-EF52FA8854D9}" type="presParOf" srcId="{D4F245BC-C159-459E-A352-E374F0046380}" destId="{4B618BE0-B47C-48D3-9A56-E55A0809C5DA}" srcOrd="1" destOrd="0" presId="urn:microsoft.com/office/officeart/2005/8/layout/orgChart1"/>
    <dgm:cxn modelId="{6AF2B8E2-CE4B-471C-B14F-A0EF1AF6831B}" type="presParOf" srcId="{FD00D598-4FD6-4B20-A22F-6DDD1ADC8680}" destId="{BF1519AE-03F3-437F-8E69-7C5FFED833D4}" srcOrd="1" destOrd="0" presId="urn:microsoft.com/office/officeart/2005/8/layout/orgChart1"/>
    <dgm:cxn modelId="{3FDB9919-D9AB-4C25-959C-B35E42450B87}" type="presParOf" srcId="{FD00D598-4FD6-4B20-A22F-6DDD1ADC8680}" destId="{631F220C-1989-4BBF-B798-560B006007F4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65F143-AF87-4FFF-A68F-492AF5F81935}">
      <dsp:nvSpPr>
        <dsp:cNvPr id="0" name=""/>
        <dsp:cNvSpPr/>
      </dsp:nvSpPr>
      <dsp:spPr>
        <a:xfrm>
          <a:off x="2190981" y="777540"/>
          <a:ext cx="2028150" cy="971423"/>
        </a:xfrm>
        <a:custGeom>
          <a:avLst/>
          <a:gdLst/>
          <a:ahLst/>
          <a:cxnLst/>
          <a:rect l="0" t="0" r="0" b="0"/>
          <a:pathLst>
            <a:path>
              <a:moveTo>
                <a:pt x="2028150" y="0"/>
              </a:moveTo>
              <a:lnTo>
                <a:pt x="2028150" y="971423"/>
              </a:lnTo>
              <a:lnTo>
                <a:pt x="0" y="971423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7982C1-B50D-46E9-BA6C-80579AF40414}">
      <dsp:nvSpPr>
        <dsp:cNvPr id="0" name=""/>
        <dsp:cNvSpPr/>
      </dsp:nvSpPr>
      <dsp:spPr>
        <a:xfrm>
          <a:off x="7279685" y="2566006"/>
          <a:ext cx="278742" cy="21376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7609"/>
              </a:lnTo>
              <a:lnTo>
                <a:pt x="278742" y="2137609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810A8F-A016-4D97-954C-45CCA60783F8}">
      <dsp:nvSpPr>
        <dsp:cNvPr id="0" name=""/>
        <dsp:cNvSpPr/>
      </dsp:nvSpPr>
      <dsp:spPr>
        <a:xfrm>
          <a:off x="7279685" y="2566006"/>
          <a:ext cx="283996" cy="13543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54305"/>
              </a:lnTo>
              <a:lnTo>
                <a:pt x="283996" y="1354305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689C2B-8149-4C7D-B418-FE22B5E1D6C3}">
      <dsp:nvSpPr>
        <dsp:cNvPr id="0" name=""/>
        <dsp:cNvSpPr/>
      </dsp:nvSpPr>
      <dsp:spPr>
        <a:xfrm>
          <a:off x="7279685" y="2566006"/>
          <a:ext cx="262887" cy="5729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72958"/>
              </a:lnTo>
              <a:lnTo>
                <a:pt x="262887" y="572958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99E3EB-A3B9-4798-9747-DDA1BC49A902}">
      <dsp:nvSpPr>
        <dsp:cNvPr id="0" name=""/>
        <dsp:cNvSpPr/>
      </dsp:nvSpPr>
      <dsp:spPr>
        <a:xfrm>
          <a:off x="4219132" y="777540"/>
          <a:ext cx="3758312" cy="1437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4309"/>
              </a:lnTo>
              <a:lnTo>
                <a:pt x="3758312" y="1274309"/>
              </a:lnTo>
              <a:lnTo>
                <a:pt x="3758312" y="1437518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54638C-BFCD-4BB8-86EE-722B8039873E}">
      <dsp:nvSpPr>
        <dsp:cNvPr id="0" name=""/>
        <dsp:cNvSpPr/>
      </dsp:nvSpPr>
      <dsp:spPr>
        <a:xfrm>
          <a:off x="4996552" y="2571563"/>
          <a:ext cx="257437" cy="13456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45666"/>
              </a:lnTo>
              <a:lnTo>
                <a:pt x="257437" y="1345666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E85C0E-6231-47C3-8E8C-57E2A243D66E}">
      <dsp:nvSpPr>
        <dsp:cNvPr id="0" name=""/>
        <dsp:cNvSpPr/>
      </dsp:nvSpPr>
      <dsp:spPr>
        <a:xfrm>
          <a:off x="4996552" y="2571563"/>
          <a:ext cx="273556" cy="58525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85253"/>
              </a:lnTo>
              <a:lnTo>
                <a:pt x="273556" y="585253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040370-5DB9-4BE4-BA66-1BAEE4A0AB98}">
      <dsp:nvSpPr>
        <dsp:cNvPr id="0" name=""/>
        <dsp:cNvSpPr/>
      </dsp:nvSpPr>
      <dsp:spPr>
        <a:xfrm>
          <a:off x="4219132" y="777540"/>
          <a:ext cx="1484188" cy="143751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74309"/>
              </a:lnTo>
              <a:lnTo>
                <a:pt x="1484188" y="1274309"/>
              </a:lnTo>
              <a:lnTo>
                <a:pt x="1484188" y="1437518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79B124-1C84-4B65-814A-D460A0B22872}">
      <dsp:nvSpPr>
        <dsp:cNvPr id="0" name=""/>
        <dsp:cNvSpPr/>
      </dsp:nvSpPr>
      <dsp:spPr>
        <a:xfrm>
          <a:off x="2247652" y="2564630"/>
          <a:ext cx="281413" cy="12982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8250"/>
              </a:lnTo>
              <a:lnTo>
                <a:pt x="281413" y="129825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DDF693-94F9-4B1C-98B4-1F7D544412D8}">
      <dsp:nvSpPr>
        <dsp:cNvPr id="0" name=""/>
        <dsp:cNvSpPr/>
      </dsp:nvSpPr>
      <dsp:spPr>
        <a:xfrm>
          <a:off x="2247652" y="2564630"/>
          <a:ext cx="307309" cy="5233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23389"/>
              </a:lnTo>
              <a:lnTo>
                <a:pt x="307309" y="523389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C76A39-408D-4B0B-B2F8-745F4471CFE5}">
      <dsp:nvSpPr>
        <dsp:cNvPr id="0" name=""/>
        <dsp:cNvSpPr/>
      </dsp:nvSpPr>
      <dsp:spPr>
        <a:xfrm>
          <a:off x="2974131" y="777540"/>
          <a:ext cx="1245001" cy="1430026"/>
        </a:xfrm>
        <a:custGeom>
          <a:avLst/>
          <a:gdLst/>
          <a:ahLst/>
          <a:cxnLst/>
          <a:rect l="0" t="0" r="0" b="0"/>
          <a:pathLst>
            <a:path>
              <a:moveTo>
                <a:pt x="1245001" y="0"/>
              </a:moveTo>
              <a:lnTo>
                <a:pt x="1245001" y="1266817"/>
              </a:lnTo>
              <a:lnTo>
                <a:pt x="0" y="1266817"/>
              </a:lnTo>
              <a:lnTo>
                <a:pt x="0" y="1430026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48063A-8882-47A5-ACB0-38ED65752740}">
      <dsp:nvSpPr>
        <dsp:cNvPr id="0" name=""/>
        <dsp:cNvSpPr/>
      </dsp:nvSpPr>
      <dsp:spPr>
        <a:xfrm>
          <a:off x="173128" y="2570094"/>
          <a:ext cx="301144" cy="131620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16207"/>
              </a:lnTo>
              <a:lnTo>
                <a:pt x="301144" y="1316207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6FE81B-2E73-403B-977F-CA0042ABBBFD}">
      <dsp:nvSpPr>
        <dsp:cNvPr id="0" name=""/>
        <dsp:cNvSpPr/>
      </dsp:nvSpPr>
      <dsp:spPr>
        <a:xfrm>
          <a:off x="173128" y="2570094"/>
          <a:ext cx="317559" cy="5188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8870"/>
              </a:lnTo>
              <a:lnTo>
                <a:pt x="317559" y="518870"/>
              </a:lnTo>
            </a:path>
          </a:pathLst>
        </a:custGeom>
        <a:noFill/>
        <a:ln w="1905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AD7D82-DE1B-4027-AAAE-9B61A30D05D6}">
      <dsp:nvSpPr>
        <dsp:cNvPr id="0" name=""/>
        <dsp:cNvSpPr/>
      </dsp:nvSpPr>
      <dsp:spPr>
        <a:xfrm>
          <a:off x="857925" y="777540"/>
          <a:ext cx="3361207" cy="1430026"/>
        </a:xfrm>
        <a:custGeom>
          <a:avLst/>
          <a:gdLst/>
          <a:ahLst/>
          <a:cxnLst/>
          <a:rect l="0" t="0" r="0" b="0"/>
          <a:pathLst>
            <a:path>
              <a:moveTo>
                <a:pt x="3361207" y="0"/>
              </a:moveTo>
              <a:lnTo>
                <a:pt x="3361207" y="1266817"/>
              </a:lnTo>
              <a:lnTo>
                <a:pt x="0" y="1266817"/>
              </a:lnTo>
              <a:lnTo>
                <a:pt x="0" y="1430026"/>
              </a:lnTo>
            </a:path>
          </a:pathLst>
        </a:custGeom>
        <a:noFill/>
        <a:ln w="1905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94EEE5-5806-4B45-B2F9-C04EBADC7126}">
      <dsp:nvSpPr>
        <dsp:cNvPr id="0" name=""/>
        <dsp:cNvSpPr/>
      </dsp:nvSpPr>
      <dsp:spPr>
        <a:xfrm>
          <a:off x="2861524" y="368343"/>
          <a:ext cx="2715216" cy="409197"/>
        </a:xfrm>
        <a:prstGeom prst="rect">
          <a:avLst/>
        </a:prstGeom>
        <a:solidFill>
          <a:srgbClr val="AA4512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000" b="1" kern="1200" dirty="0"/>
            <a:t>الجمعية العمومية</a:t>
          </a:r>
        </a:p>
      </dsp:txBody>
      <dsp:txXfrm>
        <a:off x="2861524" y="368343"/>
        <a:ext cx="2715216" cy="409197"/>
      </dsp:txXfrm>
    </dsp:sp>
    <dsp:sp modelId="{F77287FE-23BE-4E51-8922-D593396A6F06}">
      <dsp:nvSpPr>
        <dsp:cNvPr id="0" name=""/>
        <dsp:cNvSpPr/>
      </dsp:nvSpPr>
      <dsp:spPr>
        <a:xfrm>
          <a:off x="1929" y="2207567"/>
          <a:ext cx="1711990" cy="362527"/>
        </a:xfrm>
        <a:prstGeom prst="rect">
          <a:avLst/>
        </a:prstGeom>
        <a:solidFill>
          <a:srgbClr val="FF9966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 dirty="0"/>
            <a:t>إدارة الاتصال المؤسسي </a:t>
          </a:r>
        </a:p>
      </dsp:txBody>
      <dsp:txXfrm>
        <a:off x="1929" y="2207567"/>
        <a:ext cx="1711990" cy="362527"/>
      </dsp:txXfrm>
    </dsp:sp>
    <dsp:sp modelId="{2973C6C3-2177-4621-ABA1-272D039BEB92}">
      <dsp:nvSpPr>
        <dsp:cNvPr id="0" name=""/>
        <dsp:cNvSpPr/>
      </dsp:nvSpPr>
      <dsp:spPr>
        <a:xfrm>
          <a:off x="490688" y="2869537"/>
          <a:ext cx="1512641" cy="43885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500" b="1" kern="1200" dirty="0"/>
            <a:t>قسم التسويق </a:t>
          </a:r>
        </a:p>
      </dsp:txBody>
      <dsp:txXfrm>
        <a:off x="490688" y="2869537"/>
        <a:ext cx="1512641" cy="438854"/>
      </dsp:txXfrm>
    </dsp:sp>
    <dsp:sp modelId="{7CC4FF63-A14A-4E1E-9AC7-BB8D5E32A4A3}">
      <dsp:nvSpPr>
        <dsp:cNvPr id="0" name=""/>
        <dsp:cNvSpPr/>
      </dsp:nvSpPr>
      <dsp:spPr>
        <a:xfrm>
          <a:off x="474273" y="3661787"/>
          <a:ext cx="1520460" cy="449028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500" b="1" kern="1200" dirty="0"/>
            <a:t>قسم العلاقة العامة والاعلام </a:t>
          </a:r>
        </a:p>
      </dsp:txBody>
      <dsp:txXfrm>
        <a:off x="474273" y="3661787"/>
        <a:ext cx="1520460" cy="449028"/>
      </dsp:txXfrm>
    </dsp:sp>
    <dsp:sp modelId="{609B8CDF-033C-4648-87FA-6B402B4ED3C7}">
      <dsp:nvSpPr>
        <dsp:cNvPr id="0" name=""/>
        <dsp:cNvSpPr/>
      </dsp:nvSpPr>
      <dsp:spPr>
        <a:xfrm>
          <a:off x="2066033" y="2207567"/>
          <a:ext cx="1816195" cy="357063"/>
        </a:xfrm>
        <a:prstGeom prst="rect">
          <a:avLst/>
        </a:prstGeom>
        <a:solidFill>
          <a:srgbClr val="FF9966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 dirty="0"/>
            <a:t>إدارة مالية </a:t>
          </a:r>
        </a:p>
      </dsp:txBody>
      <dsp:txXfrm>
        <a:off x="2066033" y="2207567"/>
        <a:ext cx="1816195" cy="357063"/>
      </dsp:txXfrm>
    </dsp:sp>
    <dsp:sp modelId="{CDA9E631-60A6-4D84-B9A3-56DB157FAEDD}">
      <dsp:nvSpPr>
        <dsp:cNvPr id="0" name=""/>
        <dsp:cNvSpPr/>
      </dsp:nvSpPr>
      <dsp:spPr>
        <a:xfrm>
          <a:off x="2554962" y="2870229"/>
          <a:ext cx="1629266" cy="435582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500" b="1" kern="1200" dirty="0"/>
            <a:t>قسم المحاسبة </a:t>
          </a:r>
        </a:p>
      </dsp:txBody>
      <dsp:txXfrm>
        <a:off x="2554962" y="2870229"/>
        <a:ext cx="1629266" cy="435582"/>
      </dsp:txXfrm>
    </dsp:sp>
    <dsp:sp modelId="{7CE83D37-94A8-413D-AFD1-D76FE8D276F8}">
      <dsp:nvSpPr>
        <dsp:cNvPr id="0" name=""/>
        <dsp:cNvSpPr/>
      </dsp:nvSpPr>
      <dsp:spPr>
        <a:xfrm>
          <a:off x="2529066" y="3663435"/>
          <a:ext cx="1648509" cy="398891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500" b="1" kern="1200" dirty="0"/>
            <a:t>قسم خدمات المساندة </a:t>
          </a:r>
        </a:p>
      </dsp:txBody>
      <dsp:txXfrm>
        <a:off x="2529066" y="3663435"/>
        <a:ext cx="1648509" cy="398891"/>
      </dsp:txXfrm>
    </dsp:sp>
    <dsp:sp modelId="{F1F81479-CFB0-4B25-95DC-9AB63F83808A}">
      <dsp:nvSpPr>
        <dsp:cNvPr id="0" name=""/>
        <dsp:cNvSpPr/>
      </dsp:nvSpPr>
      <dsp:spPr>
        <a:xfrm>
          <a:off x="4819860" y="2215059"/>
          <a:ext cx="1766922" cy="356504"/>
        </a:xfrm>
        <a:prstGeom prst="rect">
          <a:avLst/>
        </a:prstGeom>
        <a:solidFill>
          <a:srgbClr val="FF9966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 dirty="0"/>
            <a:t>إدارة البرامج </a:t>
          </a:r>
        </a:p>
      </dsp:txBody>
      <dsp:txXfrm>
        <a:off x="4819860" y="2215059"/>
        <a:ext cx="1766922" cy="356504"/>
      </dsp:txXfrm>
    </dsp:sp>
    <dsp:sp modelId="{DB535389-E171-4D48-8DE5-59A988F5091F}">
      <dsp:nvSpPr>
        <dsp:cNvPr id="0" name=""/>
        <dsp:cNvSpPr/>
      </dsp:nvSpPr>
      <dsp:spPr>
        <a:xfrm>
          <a:off x="5270109" y="2947435"/>
          <a:ext cx="1472709" cy="41876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500" b="1" kern="1200" dirty="0"/>
            <a:t>قسم الباحث الاجتماعي </a:t>
          </a:r>
        </a:p>
      </dsp:txBody>
      <dsp:txXfrm>
        <a:off x="5270109" y="2947435"/>
        <a:ext cx="1472709" cy="418764"/>
      </dsp:txXfrm>
    </dsp:sp>
    <dsp:sp modelId="{576B2E97-5EAD-438E-B2C8-9C4198F404EB}">
      <dsp:nvSpPr>
        <dsp:cNvPr id="0" name=""/>
        <dsp:cNvSpPr/>
      </dsp:nvSpPr>
      <dsp:spPr>
        <a:xfrm>
          <a:off x="5253990" y="3709102"/>
          <a:ext cx="1488067" cy="416254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500" b="1" kern="1200" dirty="0"/>
            <a:t>شؤون المستفيدين </a:t>
          </a:r>
        </a:p>
      </dsp:txBody>
      <dsp:txXfrm>
        <a:off x="5253990" y="3709102"/>
        <a:ext cx="1488067" cy="416254"/>
      </dsp:txXfrm>
    </dsp:sp>
    <dsp:sp modelId="{2540643A-2BAC-4411-B62F-215D72C3CB15}">
      <dsp:nvSpPr>
        <dsp:cNvPr id="0" name=""/>
        <dsp:cNvSpPr/>
      </dsp:nvSpPr>
      <dsp:spPr>
        <a:xfrm>
          <a:off x="7105245" y="2215059"/>
          <a:ext cx="1744399" cy="350947"/>
        </a:xfrm>
        <a:prstGeom prst="rect">
          <a:avLst/>
        </a:prstGeom>
        <a:solidFill>
          <a:srgbClr val="FF9966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 dirty="0"/>
            <a:t>الموارد البشرية </a:t>
          </a:r>
        </a:p>
      </dsp:txBody>
      <dsp:txXfrm>
        <a:off x="7105245" y="2215059"/>
        <a:ext cx="1744399" cy="350947"/>
      </dsp:txXfrm>
    </dsp:sp>
    <dsp:sp modelId="{81F105A6-A3BB-4B1E-8F10-C198761A20C1}">
      <dsp:nvSpPr>
        <dsp:cNvPr id="0" name=""/>
        <dsp:cNvSpPr/>
      </dsp:nvSpPr>
      <dsp:spPr>
        <a:xfrm>
          <a:off x="7542572" y="2944567"/>
          <a:ext cx="1464005" cy="388796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500" b="1" kern="1200" dirty="0"/>
            <a:t>قسم التطوع </a:t>
          </a:r>
        </a:p>
      </dsp:txBody>
      <dsp:txXfrm>
        <a:off x="7542572" y="2944567"/>
        <a:ext cx="1464005" cy="388796"/>
      </dsp:txXfrm>
    </dsp:sp>
    <dsp:sp modelId="{67090261-4C1C-4413-8587-E494A6D219EE}">
      <dsp:nvSpPr>
        <dsp:cNvPr id="0" name=""/>
        <dsp:cNvSpPr/>
      </dsp:nvSpPr>
      <dsp:spPr>
        <a:xfrm>
          <a:off x="7563681" y="3714146"/>
          <a:ext cx="1449425" cy="412329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500" b="1" kern="1200" dirty="0"/>
            <a:t>قسم شؤون الموظفين </a:t>
          </a:r>
        </a:p>
      </dsp:txBody>
      <dsp:txXfrm>
        <a:off x="7563681" y="3714146"/>
        <a:ext cx="1449425" cy="412329"/>
      </dsp:txXfrm>
    </dsp:sp>
    <dsp:sp modelId="{EA49F6F8-97D2-47C6-95A6-3E01BE58B893}">
      <dsp:nvSpPr>
        <dsp:cNvPr id="0" name=""/>
        <dsp:cNvSpPr/>
      </dsp:nvSpPr>
      <dsp:spPr>
        <a:xfrm>
          <a:off x="7558427" y="4510632"/>
          <a:ext cx="1448539" cy="385967"/>
        </a:xfrm>
        <a:prstGeom prst="rect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500" b="1" kern="1200" dirty="0"/>
            <a:t>قسم الجودة </a:t>
          </a:r>
        </a:p>
      </dsp:txBody>
      <dsp:txXfrm>
        <a:off x="7558427" y="4510632"/>
        <a:ext cx="1448539" cy="385967"/>
      </dsp:txXfrm>
    </dsp:sp>
    <dsp:sp modelId="{A533686D-297E-446C-A41B-9C197794D274}">
      <dsp:nvSpPr>
        <dsp:cNvPr id="0" name=""/>
        <dsp:cNvSpPr/>
      </dsp:nvSpPr>
      <dsp:spPr>
        <a:xfrm>
          <a:off x="468297" y="1582929"/>
          <a:ext cx="1722684" cy="332069"/>
        </a:xfrm>
        <a:prstGeom prst="rect">
          <a:avLst/>
        </a:prstGeom>
        <a:noFill/>
        <a:ln w="25400" cap="flat" cmpd="sng" algn="ctr">
          <a:solidFill>
            <a:srgbClr val="E58E47"/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800" b="1" kern="1200" dirty="0"/>
            <a:t>السكرتارية</a:t>
          </a:r>
          <a:endParaRPr lang="ar-SA" sz="1400" b="1" kern="1200" dirty="0"/>
        </a:p>
      </dsp:txBody>
      <dsp:txXfrm>
        <a:off x="468297" y="1582929"/>
        <a:ext cx="1722684" cy="332069"/>
      </dsp:txXfrm>
    </dsp:sp>
    <dsp:sp modelId="{85F52B2E-8259-481B-8A0A-B4202DB270DC}">
      <dsp:nvSpPr>
        <dsp:cNvPr id="0" name=""/>
        <dsp:cNvSpPr/>
      </dsp:nvSpPr>
      <dsp:spPr>
        <a:xfrm>
          <a:off x="3463721" y="1336603"/>
          <a:ext cx="1499693" cy="281326"/>
        </a:xfrm>
        <a:prstGeom prst="rect">
          <a:avLst/>
        </a:prstGeom>
        <a:solidFill>
          <a:schemeClr val="accent2">
            <a:lumMod val="60000"/>
            <a:lumOff val="4000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 dirty="0"/>
            <a:t>المدير التنفيذي </a:t>
          </a:r>
        </a:p>
      </dsp:txBody>
      <dsp:txXfrm>
        <a:off x="3463721" y="1336603"/>
        <a:ext cx="1499693" cy="281326"/>
      </dsp:txXfrm>
    </dsp:sp>
    <dsp:sp modelId="{3414EA80-171B-4776-84A4-883961F86F22}">
      <dsp:nvSpPr>
        <dsp:cNvPr id="0" name=""/>
        <dsp:cNvSpPr/>
      </dsp:nvSpPr>
      <dsp:spPr>
        <a:xfrm>
          <a:off x="3180482" y="907587"/>
          <a:ext cx="2068673" cy="255609"/>
        </a:xfrm>
        <a:prstGeom prst="rect">
          <a:avLst/>
        </a:prstGeom>
        <a:solidFill>
          <a:srgbClr val="E58E47"/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1600" b="1" kern="1200" dirty="0"/>
            <a:t>مجلس الإدارة </a:t>
          </a:r>
        </a:p>
      </dsp:txBody>
      <dsp:txXfrm>
        <a:off x="3180482" y="907587"/>
        <a:ext cx="2068673" cy="2556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51D0D56-B6FA-AF87-0DDA-D2EEAEEAD7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E5C59B1-C68F-827C-0919-C5194A893C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A252171-A972-54E4-3592-833DAD8FA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CFEB-4E4E-4D2A-BDCE-8F93E8F6A776}" type="datetimeFigureOut">
              <a:rPr lang="ar-SA" smtClean="0"/>
              <a:t>24/01/46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F4A874A-FD17-B092-395C-184B8C250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2F20759-3EBE-27CF-D2A9-453B2F86BA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9CFF-6293-40C0-AEE3-F46ACBC184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38451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81C028A-C13A-921D-2FB8-157EFF89FB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5791006-2AAC-2BC1-8E77-37463AB5B1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DD7713D-D9B0-AE44-A51B-6285E45A3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CFEB-4E4E-4D2A-BDCE-8F93E8F6A776}" type="datetimeFigureOut">
              <a:rPr lang="ar-SA" smtClean="0"/>
              <a:t>24/01/46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13B6656-9322-840B-A735-6AA8AC83C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B7DB6E0-4003-8F0B-F847-2246F712D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9CFF-6293-40C0-AEE3-F46ACBC184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86406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84553D8E-C0CF-668A-A1EA-8509F2B7BD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8895228-E863-F8C2-ABD7-6A76E7E496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48861D3-1B08-94DC-4C66-B13B9D266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CFEB-4E4E-4D2A-BDCE-8F93E8F6A776}" type="datetimeFigureOut">
              <a:rPr lang="ar-SA" smtClean="0"/>
              <a:t>24/01/46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A0A59F8C-F3DE-8024-4D06-6439663EF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41E9AF9-2E49-0458-103A-8D571F70A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9CFF-6293-40C0-AEE3-F46ACBC184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58162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AF700ED-7C2C-F795-A458-0D0E9A93C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564D3B6-CDEE-D98D-B727-9DB5B75751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E49974C-DA70-EF9E-E3E6-4D1630D03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CFEB-4E4E-4D2A-BDCE-8F93E8F6A776}" type="datetimeFigureOut">
              <a:rPr lang="ar-SA" smtClean="0"/>
              <a:t>24/01/46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FA9EAFE-08DE-7092-B646-808AA1E61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E1943D8-6C89-1610-D85C-EA4730218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9CFF-6293-40C0-AEE3-F46ACBC184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17752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B1096D-246E-21E2-A1AC-9CB179224D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0D7724D-108A-8077-FDE6-E32D4183DC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4209811-1698-5D1B-55FA-76640D9CAE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CFEB-4E4E-4D2A-BDCE-8F93E8F6A776}" type="datetimeFigureOut">
              <a:rPr lang="ar-SA" smtClean="0"/>
              <a:t>24/01/46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07326A2-DDCF-B26E-A0FF-209844664C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5EB81F9-3AB7-EA05-A45D-E5876DB42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9CFF-6293-40C0-AEE3-F46ACBC184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99074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6458375-BFD7-2F83-DD3F-FAD4625AB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CC87254-77D0-FB2F-7199-A2AE7891BD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AB46585-EDDF-5376-9733-845050591C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62BF29E-A0B8-38B9-2507-9C01149E1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CFEB-4E4E-4D2A-BDCE-8F93E8F6A776}" type="datetimeFigureOut">
              <a:rPr lang="ar-SA" smtClean="0"/>
              <a:t>24/01/46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273A376-23CA-E3DF-7C07-3C1EBAF57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48EA43B-50E0-95B2-0E3B-4337861A1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9CFF-6293-40C0-AEE3-F46ACBC184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59355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ED37A2-5DAF-305E-5FE9-88E85AEA5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73D4C18-AA1D-1CEA-937F-EDE7229B0A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09935F33-EDC6-28C3-96CD-B3FEDE7730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3E1C5E8-FE46-3BE5-358E-6757C4B766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A0FA33E-C4A4-5654-B459-D6C7CEE4CA6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EB3C276B-B237-A355-7499-40BBF652C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CFEB-4E4E-4D2A-BDCE-8F93E8F6A776}" type="datetimeFigureOut">
              <a:rPr lang="ar-SA" smtClean="0"/>
              <a:t>24/01/46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3AC139CB-E3FD-7C52-7134-CCD293CFB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6242B92F-02F1-A9FC-41AB-FF20B2FC9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9CFF-6293-40C0-AEE3-F46ACBC184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04348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2DFFE97-1834-C767-1BA5-B2D4B0196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44F5FA55-8F3B-7011-39C3-E75575ADC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CFEB-4E4E-4D2A-BDCE-8F93E8F6A776}" type="datetimeFigureOut">
              <a:rPr lang="ar-SA" smtClean="0"/>
              <a:t>24/01/46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3A63A4F5-C8AD-B9CC-F964-C5291D4391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FF201ECF-AE50-C197-463D-5416261E1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9CFF-6293-40C0-AEE3-F46ACBC184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4502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9718ED8B-7D0B-97DD-BA32-F7ABDC49F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CFEB-4E4E-4D2A-BDCE-8F93E8F6A776}" type="datetimeFigureOut">
              <a:rPr lang="ar-SA" smtClean="0"/>
              <a:t>24/01/46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2A3E9F09-B5A3-3038-3815-A8D03CC06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D0AE722-66C9-21B6-CFA4-13823609E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9CFF-6293-40C0-AEE3-F46ACBC184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8378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1030599-7805-6E84-C520-FB614BAEC8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F2416CF-441C-2461-E497-3DA708C08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59653B78-CF66-EB3B-3057-EC325D1C5E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B3F0CA31-FCE0-0689-73F8-DE8F4FFA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CFEB-4E4E-4D2A-BDCE-8F93E8F6A776}" type="datetimeFigureOut">
              <a:rPr lang="ar-SA" smtClean="0"/>
              <a:t>24/01/46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6587AAB4-BD0C-5557-25DC-7B50C0EEB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E37666F-0F88-C660-9AE4-9DDB6CEE0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9CFF-6293-40C0-AEE3-F46ACBC184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6537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DFA68DE-DB74-8D76-4AF5-AB6942D14D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7C4CE7CB-DF78-D37D-73CA-97482E755C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E75817C-DB3D-0772-3CB2-D5E8FCF2EE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D36AEB29-A28F-EBB8-E08A-166F263D5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FCFEB-4E4E-4D2A-BDCE-8F93E8F6A776}" type="datetimeFigureOut">
              <a:rPr lang="ar-SA" smtClean="0"/>
              <a:t>24/01/46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3B580A2A-9702-86CC-5883-EC0E91327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44507047-B8C4-5D4E-9994-22F66B4E6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9CFF-6293-40C0-AEE3-F46ACBC184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98067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BAB74341-268C-1624-CEFF-F18601DEEA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81609CC-5A96-349D-69C3-A48D18A38B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A3C3256-0C37-635D-5584-D878DAC38E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7FCFEB-4E4E-4D2A-BDCE-8F93E8F6A776}" type="datetimeFigureOut">
              <a:rPr lang="ar-SA" smtClean="0"/>
              <a:t>24/01/46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4552A5C-F7BC-7CB1-3629-E33A1895CE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44C52D1-04E7-9F05-E0CB-C10775F314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859CFF-6293-40C0-AEE3-F46ACBC1849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65246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رسم تخطيطي 1">
            <a:extLst>
              <a:ext uri="{FF2B5EF4-FFF2-40B4-BE49-F238E27FC236}">
                <a16:creationId xmlns:a16="http://schemas.microsoft.com/office/drawing/2014/main" id="{FBDE9F9C-6EFF-13F1-8A04-33565673D25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9401600"/>
              </p:ext>
            </p:extLst>
          </p:nvPr>
        </p:nvGraphicFramePr>
        <p:xfrm>
          <a:off x="1965960" y="1316736"/>
          <a:ext cx="9592056" cy="5093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مربع نص 2">
            <a:extLst>
              <a:ext uri="{FF2B5EF4-FFF2-40B4-BE49-F238E27FC236}">
                <a16:creationId xmlns:a16="http://schemas.microsoft.com/office/drawing/2014/main" id="{04DE053D-C00B-196D-D5DC-90218C8CB06B}"/>
              </a:ext>
            </a:extLst>
          </p:cNvPr>
          <p:cNvSpPr txBox="1"/>
          <p:nvPr/>
        </p:nvSpPr>
        <p:spPr>
          <a:xfrm>
            <a:off x="3237738" y="362629"/>
            <a:ext cx="5716524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800" b="1" dirty="0">
                <a:solidFill>
                  <a:srgbClr val="0099CC"/>
                </a:solidFill>
              </a:rPr>
              <a:t>الهيكل التنظيمي لجمعية مدد الصحية غير الربحية بظهران الجنوب  </a:t>
            </a:r>
          </a:p>
        </p:txBody>
      </p:sp>
      <p:pic>
        <p:nvPicPr>
          <p:cNvPr id="4" name="صورة 3" descr="صورة تحتوي على نص, الخط, لقطة شاشة, الرسومات&#10;&#10;تم إنشاء الوصف تلقائياً">
            <a:extLst>
              <a:ext uri="{FF2B5EF4-FFF2-40B4-BE49-F238E27FC236}">
                <a16:creationId xmlns:a16="http://schemas.microsoft.com/office/drawing/2014/main" id="{4AE6AA99-67C1-B52D-7355-B80DE8F1576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608" y="801087"/>
            <a:ext cx="2459736" cy="819150"/>
          </a:xfrm>
          <a:prstGeom prst="rect">
            <a:avLst/>
          </a:prstGeom>
        </p:spPr>
      </p:pic>
      <p:pic>
        <p:nvPicPr>
          <p:cNvPr id="5" name="صورة 4" descr="صورة تحتوي على الرسومات, تصميم الجرافيك, الخط, شعار&#10;&#10;تم إنشاء الوصف تلقائياً">
            <a:extLst>
              <a:ext uri="{FF2B5EF4-FFF2-40B4-BE49-F238E27FC236}">
                <a16:creationId xmlns:a16="http://schemas.microsoft.com/office/drawing/2014/main" id="{7A061745-F3E2-3253-BDF3-8964B3D54FD2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5088" y="-58150"/>
            <a:ext cx="1865375" cy="1162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18976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48</Words>
  <Application>Microsoft Office PowerPoint</Application>
  <PresentationFormat>شاشة عريضة</PresentationFormat>
  <Paragraphs>18</Paragraphs>
  <Slides>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نسق Office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خ الصالح</dc:creator>
  <cp:lastModifiedBy>خ الصالح</cp:lastModifiedBy>
  <cp:revision>7</cp:revision>
  <dcterms:created xsi:type="dcterms:W3CDTF">2024-07-21T10:06:50Z</dcterms:created>
  <dcterms:modified xsi:type="dcterms:W3CDTF">2024-07-30T07:59:19Z</dcterms:modified>
</cp:coreProperties>
</file>